
<file path=[Content_Types].xml><?xml version="1.0" encoding="utf-8"?>
<Types xmlns="http://schemas.openxmlformats.org/package/2006/content-types">
  <Default Extension="png" ContentType="image/png"/>
  <Default Extension="mp3" ContentType="audio/m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62" r:id="rId4"/>
    <p:sldId id="258" r:id="rId5"/>
    <p:sldId id="277" r:id="rId6"/>
    <p:sldId id="280" r:id="rId7"/>
    <p:sldId id="281" r:id="rId8"/>
    <p:sldId id="283" r:id="rId9"/>
    <p:sldId id="264" r:id="rId10"/>
    <p:sldId id="265" r:id="rId11"/>
    <p:sldId id="266" r:id="rId12"/>
    <p:sldId id="268" r:id="rId13"/>
    <p:sldId id="269" r:id="rId14"/>
    <p:sldId id="270" r:id="rId15"/>
    <p:sldId id="284" r:id="rId16"/>
    <p:sldId id="261" r:id="rId17"/>
    <p:sldId id="271" r:id="rId18"/>
    <p:sldId id="272" r:id="rId19"/>
    <p:sldId id="260" r:id="rId20"/>
    <p:sldId id="285" r:id="rId21"/>
    <p:sldId id="275" r:id="rId22"/>
    <p:sldId id="259" r:id="rId23"/>
    <p:sldId id="286" r:id="rId24"/>
    <p:sldId id="278" r:id="rId25"/>
    <p:sldId id="282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99FF"/>
    <a:srgbClr val="6699FF"/>
    <a:srgbClr val="9966FF"/>
    <a:srgbClr val="FF9999"/>
    <a:srgbClr val="FF5050"/>
    <a:srgbClr val="99CCFF"/>
    <a:srgbClr val="4BC8D8"/>
    <a:srgbClr val="33CCCC"/>
    <a:srgbClr val="3399FF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96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52038-1F6C-49C3-8DFA-F22C2C38D104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94F93-FA2D-4187-A12C-F22ABC9BE1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669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7023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7062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8378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867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4751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8522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17598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42264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715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5665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692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55377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7148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31131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4477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06658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982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7676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6432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019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2239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37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6745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5552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94F93-FA2D-4187-A12C-F22ABC9BE18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736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1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4000">
        <p14:switch dir="r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501424" y="173884"/>
            <a:ext cx="11247743" cy="1213785"/>
            <a:chOff x="501424" y="173884"/>
            <a:chExt cx="11247743" cy="1213785"/>
          </a:xfrm>
        </p:grpSpPr>
        <p:grpSp>
          <p:nvGrpSpPr>
            <p:cNvPr id="5" name="组合 4"/>
            <p:cNvGrpSpPr/>
            <p:nvPr/>
          </p:nvGrpSpPr>
          <p:grpSpPr>
            <a:xfrm rot="1800000">
              <a:off x="501424" y="173884"/>
              <a:ext cx="475155" cy="1213785"/>
              <a:chOff x="3374572" y="566057"/>
              <a:chExt cx="2296886" cy="5867400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3374572" y="1714500"/>
                <a:ext cx="2296886" cy="4718957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75000"/>
                      <a:alpha val="7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3374572" y="566057"/>
                <a:ext cx="2296886" cy="2296886"/>
              </a:xfrm>
              <a:prstGeom prst="ellipse">
                <a:avLst/>
              </a:prstGeom>
              <a:gradFill>
                <a:gsLst>
                  <a:gs pos="0">
                    <a:srgbClr val="33CCCC"/>
                  </a:gs>
                  <a:gs pos="100000">
                    <a:srgbClr val="9966FF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 flipV="1">
              <a:off x="1129408" y="403715"/>
              <a:ext cx="10619759" cy="57300"/>
            </a:xfrm>
            <a:prstGeom prst="line">
              <a:avLst/>
            </a:prstGeom>
            <a:ln w="9525">
              <a:gradFill>
                <a:gsLst>
                  <a:gs pos="0">
                    <a:srgbClr val="33CCCC"/>
                  </a:gs>
                  <a:gs pos="54000">
                    <a:srgbClr val="9966FF"/>
                  </a:gs>
                  <a:gs pos="100000">
                    <a:srgbClr val="FF7C80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0796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4000">
        <p14:switch dir="r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28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4000">
        <p14:switch dir="r"/>
      </p:transition>
    </mc:Choice>
    <mc:Fallback xmlns="">
      <p:transition spd="slow" advClick="0" advTm="4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314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4000">
        <p14:switch dir="r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 rot="1800000">
            <a:off x="5832900" y="1433868"/>
            <a:ext cx="2137954" cy="439243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1800000">
            <a:off x="6931007" y="659128"/>
            <a:ext cx="2137954" cy="2137954"/>
          </a:xfrm>
          <a:prstGeom prst="ellipse">
            <a:avLst/>
          </a:prstGeom>
          <a:gradFill>
            <a:gsLst>
              <a:gs pos="0">
                <a:srgbClr val="33CCCC"/>
              </a:gs>
              <a:gs pos="100000">
                <a:srgbClr val="9966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 rot="1800000">
            <a:off x="1047884" y="1419388"/>
            <a:ext cx="2129825" cy="4375729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rot="1800000">
            <a:off x="2141816" y="647594"/>
            <a:ext cx="2129825" cy="2129824"/>
          </a:xfrm>
          <a:prstGeom prst="ellipse">
            <a:avLst/>
          </a:prstGeom>
          <a:gradFill>
            <a:gsLst>
              <a:gs pos="100000">
                <a:srgbClr val="9933FF"/>
              </a:gs>
              <a:gs pos="0">
                <a:srgbClr val="33CCC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矩形 62"/>
          <p:cNvSpPr/>
          <p:nvPr/>
        </p:nvSpPr>
        <p:spPr>
          <a:xfrm rot="1800000">
            <a:off x="7951691" y="3253394"/>
            <a:ext cx="1558488" cy="3201917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 rot="1800000">
            <a:off x="8752170" y="2688637"/>
            <a:ext cx="1558488" cy="1558488"/>
          </a:xfrm>
          <a:prstGeom prst="ellipse">
            <a:avLst/>
          </a:prstGeom>
          <a:gradFill>
            <a:gsLst>
              <a:gs pos="100000">
                <a:srgbClr val="FF5050"/>
              </a:gs>
              <a:gs pos="0">
                <a:srgbClr val="FF999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 rot="1800000">
            <a:off x="2891013" y="2808185"/>
            <a:ext cx="2406698" cy="4944565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1800000">
            <a:off x="4127154" y="1936059"/>
            <a:ext cx="2406698" cy="2406698"/>
          </a:xfrm>
          <a:prstGeom prst="ellipse">
            <a:avLst/>
          </a:prstGeom>
          <a:gradFill>
            <a:gsLst>
              <a:gs pos="0">
                <a:srgbClr val="FF9999"/>
              </a:gs>
              <a:gs pos="100000">
                <a:srgbClr val="FF505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1375222" y="5059094"/>
            <a:ext cx="9555480" cy="97536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F7C80"/>
              </a:gs>
              <a:gs pos="50000">
                <a:srgbClr val="9966FF">
                  <a:alpha val="80000"/>
                </a:srgbClr>
              </a:gs>
              <a:gs pos="0">
                <a:srgbClr val="66CCFF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4400" b="1" dirty="0"/>
              <a:t>渐变</a:t>
            </a:r>
            <a:r>
              <a:rPr lang="zh-CN" altLang="en-US" sz="4400" b="1" dirty="0" smtClean="0"/>
              <a:t>长阴影 汇报通用 </a:t>
            </a:r>
            <a:r>
              <a:rPr lang="en-US" altLang="zh-CN" sz="4400" b="1" dirty="0" smtClean="0"/>
              <a:t>PPT </a:t>
            </a:r>
            <a:r>
              <a:rPr lang="zh-CN" altLang="en-US" sz="4400" b="1" dirty="0" smtClean="0"/>
              <a:t>模板</a:t>
            </a:r>
            <a:endParaRPr lang="zh-CN" altLang="en-US" sz="4400" b="1" dirty="0"/>
          </a:p>
        </p:txBody>
      </p:sp>
      <p:sp>
        <p:nvSpPr>
          <p:cNvPr id="65" name="文本框 64"/>
          <p:cNvSpPr txBox="1"/>
          <p:nvPr/>
        </p:nvSpPr>
        <p:spPr>
          <a:xfrm>
            <a:off x="2795002" y="1063110"/>
            <a:ext cx="8234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rPr>
              <a:t>2</a:t>
            </a:r>
            <a:endParaRPr lang="zh-CN" altLang="en-US" sz="8000" dirty="0">
              <a:solidFill>
                <a:schemeClr val="bg1"/>
              </a:solidFill>
              <a:latin typeface="RockoUltraFLF" panose="02000603030000020004" pitchFamily="2" charset="-122"/>
              <a:ea typeface="RockoUltraFLF" panose="02000603030000020004" pitchFamily="2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4803616" y="2561677"/>
            <a:ext cx="8234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rPr>
              <a:t>0</a:t>
            </a:r>
            <a:endParaRPr lang="zh-CN" altLang="en-US" sz="8000" dirty="0">
              <a:solidFill>
                <a:schemeClr val="bg1"/>
              </a:solidFill>
              <a:latin typeface="RockoUltraFLF" panose="02000603030000020004" pitchFamily="2" charset="-122"/>
              <a:ea typeface="RockoUltraFLF" panose="02000603030000020004" pitchFamily="2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3345" y="1098598"/>
            <a:ext cx="8234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rPr>
              <a:t>3</a:t>
            </a:r>
            <a:endParaRPr lang="zh-CN" altLang="en-US" sz="8000" dirty="0">
              <a:solidFill>
                <a:schemeClr val="bg1"/>
              </a:solidFill>
              <a:latin typeface="RockoUltraFLF" panose="02000603030000020004" pitchFamily="2" charset="-122"/>
              <a:ea typeface="RockoUltraFLF" panose="02000603030000020004" pitchFamily="2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9166969" y="2921844"/>
            <a:ext cx="8234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rPr>
              <a:t>0</a:t>
            </a:r>
            <a:endParaRPr lang="zh-CN" altLang="en-US" sz="8000" dirty="0">
              <a:solidFill>
                <a:schemeClr val="bg1"/>
              </a:solidFill>
              <a:latin typeface="RockoUltraFLF" panose="02000603030000020004" pitchFamily="2" charset="-122"/>
              <a:ea typeface="RockoUltraFLF" panose="02000603030000020004" pitchFamily="2" charset="-122"/>
            </a:endParaRPr>
          </a:p>
        </p:txBody>
      </p:sp>
      <p:sp>
        <p:nvSpPr>
          <p:cNvPr id="74" name="矩形 73"/>
          <p:cNvSpPr/>
          <p:nvPr/>
        </p:nvSpPr>
        <p:spPr>
          <a:xfrm rot="1800000">
            <a:off x="4504095" y="1135553"/>
            <a:ext cx="389438" cy="80010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 rot="1800000">
            <a:off x="4704120" y="994431"/>
            <a:ext cx="389438" cy="389438"/>
          </a:xfrm>
          <a:prstGeom prst="ellipse">
            <a:avLst/>
          </a:prstGeom>
          <a:gradFill>
            <a:gsLst>
              <a:gs pos="100000">
                <a:srgbClr val="FF5050"/>
              </a:gs>
              <a:gs pos="0">
                <a:srgbClr val="FF999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几米 - 拥有Masbfca (广告配乐完整版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52371" y="-114203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69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26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3" presetID="26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1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3" grpId="0" animBg="1"/>
      <p:bldP spid="44" grpId="0" animBg="1"/>
      <p:bldP spid="28" grpId="0" animBg="1"/>
      <p:bldP spid="25" grpId="0" animBg="1"/>
      <p:bldP spid="63" grpId="0" animBg="1"/>
      <p:bldP spid="64" grpId="0" animBg="1"/>
      <p:bldP spid="40" grpId="0" animBg="1"/>
      <p:bldP spid="41" grpId="0" animBg="1"/>
      <p:bldP spid="59" grpId="0" animBg="1"/>
      <p:bldP spid="65" grpId="0"/>
      <p:bldP spid="66" grpId="0"/>
      <p:bldP spid="67" grpId="0"/>
      <p:bldP spid="72" grpId="0"/>
      <p:bldP spid="74" grpId="0" animBg="1"/>
      <p:bldP spid="7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 rot="1800000">
            <a:off x="3250741" y="4260705"/>
            <a:ext cx="2326534" cy="2252046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 rot="1800000">
            <a:off x="5518733" y="3108092"/>
            <a:ext cx="2326534" cy="2252046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 rot="1800000">
            <a:off x="4024054" y="2658053"/>
            <a:ext cx="2326534" cy="2252046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Group 46"/>
          <p:cNvGrpSpPr/>
          <p:nvPr/>
        </p:nvGrpSpPr>
        <p:grpSpPr>
          <a:xfrm>
            <a:off x="8170814" y="1697288"/>
            <a:ext cx="2749722" cy="3463424"/>
            <a:chOff x="8170814" y="1912116"/>
            <a:chExt cx="2749722" cy="3463424"/>
          </a:xfrm>
        </p:grpSpPr>
        <p:grpSp>
          <p:nvGrpSpPr>
            <p:cNvPr id="20" name="Group 47"/>
            <p:cNvGrpSpPr/>
            <p:nvPr/>
          </p:nvGrpSpPr>
          <p:grpSpPr>
            <a:xfrm>
              <a:off x="8170814" y="1912116"/>
              <a:ext cx="2611177" cy="3463424"/>
              <a:chOff x="1193500" y="1491637"/>
              <a:chExt cx="3761195" cy="3463424"/>
            </a:xfrm>
          </p:grpSpPr>
          <p:grpSp>
            <p:nvGrpSpPr>
              <p:cNvPr id="23" name="Group 50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30" name="TextBox 57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 dirty="0"/>
                    <a:t>此部分内容作为文字排版占位显示</a:t>
                  </a:r>
                  <a:br>
                    <a:rPr lang="zh-CN" altLang="en-US" sz="1000" dirty="0"/>
                  </a:br>
                  <a:r>
                    <a:rPr lang="zh-CN" altLang="en-US" sz="1000" dirty="0"/>
                    <a:t>（建议使用主题字体）</a:t>
                  </a:r>
                </a:p>
              </p:txBody>
            </p:sp>
            <p:sp>
              <p:nvSpPr>
                <p:cNvPr id="31" name="Rectangle 58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accent1"/>
                      </a:solidFill>
                    </a:rPr>
                    <a:t>标题文本预设</a:t>
                  </a:r>
                </a:p>
              </p:txBody>
            </p:sp>
          </p:grpSp>
          <p:grpSp>
            <p:nvGrpSpPr>
              <p:cNvPr id="24" name="Group 51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8" name="TextBox 55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/>
                    <a:t>此部分内容作为文字排版占位显示</a:t>
                  </a:r>
                  <a:br>
                    <a:rPr lang="zh-CN" altLang="en-US" sz="1000"/>
                  </a:br>
                  <a:r>
                    <a:rPr lang="zh-CN" altLang="en-US" sz="1000"/>
                    <a:t>（建议使用主题字体）</a:t>
                  </a:r>
                </a:p>
              </p:txBody>
            </p:sp>
            <p:sp>
              <p:nvSpPr>
                <p:cNvPr id="29" name="Rectangle 56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accent2"/>
                      </a:solidFill>
                    </a:rPr>
                    <a:t>标题文本预设</a:t>
                  </a:r>
                </a:p>
              </p:txBody>
            </p:sp>
          </p:grpSp>
          <p:grpSp>
            <p:nvGrpSpPr>
              <p:cNvPr id="25" name="Group 52"/>
              <p:cNvGrpSpPr/>
              <p:nvPr/>
            </p:nvGrpSpPr>
            <p:grpSpPr>
              <a:xfrm>
                <a:off x="1193500" y="4139453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6" name="TextBox 53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/>
                    <a:t>此部分内容作为文字排版占位显示</a:t>
                  </a:r>
                  <a:br>
                    <a:rPr lang="zh-CN" altLang="en-US" sz="1000"/>
                  </a:br>
                  <a:r>
                    <a:rPr lang="zh-CN" altLang="en-US" sz="1000"/>
                    <a:t>（建议使用主题字体）</a:t>
                  </a:r>
                </a:p>
              </p:txBody>
            </p:sp>
            <p:sp>
              <p:nvSpPr>
                <p:cNvPr id="27" name="Rectangle 54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accent5"/>
                      </a:solidFill>
                    </a:rPr>
                    <a:t>标题文本预设</a:t>
                  </a:r>
                </a:p>
              </p:txBody>
            </p:sp>
          </p:grpSp>
        </p:grpSp>
        <p:cxnSp>
          <p:nvCxnSpPr>
            <p:cNvPr id="21" name="Straight Connector 48"/>
            <p:cNvCxnSpPr/>
            <p:nvPr/>
          </p:nvCxnSpPr>
          <p:spPr>
            <a:xfrm>
              <a:off x="8472264" y="2924944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49"/>
            <p:cNvCxnSpPr/>
            <p:nvPr/>
          </p:nvCxnSpPr>
          <p:spPr>
            <a:xfrm>
              <a:off x="8472264" y="4263691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9"/>
          <p:cNvGrpSpPr/>
          <p:nvPr/>
        </p:nvGrpSpPr>
        <p:grpSpPr>
          <a:xfrm>
            <a:off x="1307468" y="1697288"/>
            <a:ext cx="2713719" cy="3463424"/>
            <a:chOff x="1307468" y="1697288"/>
            <a:chExt cx="2713719" cy="3463424"/>
          </a:xfrm>
        </p:grpSpPr>
        <p:grpSp>
          <p:nvGrpSpPr>
            <p:cNvPr id="7" name="Group 60"/>
            <p:cNvGrpSpPr/>
            <p:nvPr/>
          </p:nvGrpSpPr>
          <p:grpSpPr>
            <a:xfrm>
              <a:off x="1410010" y="1697288"/>
              <a:ext cx="2611177" cy="3463424"/>
              <a:chOff x="1193500" y="1491637"/>
              <a:chExt cx="3761195" cy="3463424"/>
            </a:xfrm>
          </p:grpSpPr>
          <p:grpSp>
            <p:nvGrpSpPr>
              <p:cNvPr id="11" name="Group 64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8" name="TextBox 71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 dirty="0"/>
                    <a:t>此部分内容作为文字排版占位显示</a:t>
                  </a:r>
                  <a:br>
                    <a:rPr lang="zh-CN" altLang="en-US" sz="1000" dirty="0"/>
                  </a:br>
                  <a:r>
                    <a:rPr lang="zh-CN" altLang="en-US" sz="1000" dirty="0"/>
                    <a:t>（建议使用主题字体）</a:t>
                  </a:r>
                </a:p>
              </p:txBody>
            </p:sp>
            <p:sp>
              <p:nvSpPr>
                <p:cNvPr id="19" name="Rectangle 72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accent1"/>
                      </a:solidFill>
                    </a:rPr>
                    <a:t>标题文本预设</a:t>
                  </a:r>
                </a:p>
              </p:txBody>
            </p:sp>
          </p:grpSp>
          <p:grpSp>
            <p:nvGrpSpPr>
              <p:cNvPr id="12" name="Group 65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6" name="TextBox 69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/>
                    <a:t>此部分内容作为文字排版占位显示</a:t>
                  </a:r>
                  <a:br>
                    <a:rPr lang="zh-CN" altLang="en-US" sz="1000"/>
                  </a:br>
                  <a:r>
                    <a:rPr lang="zh-CN" altLang="en-US" sz="1000"/>
                    <a:t>（建议使用主题字体）</a:t>
                  </a:r>
                </a:p>
              </p:txBody>
            </p:sp>
            <p:sp>
              <p:nvSpPr>
                <p:cNvPr id="17" name="Rectangle 70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accent2"/>
                      </a:solidFill>
                    </a:rPr>
                    <a:t>标题文本预设</a:t>
                  </a:r>
                </a:p>
              </p:txBody>
            </p:sp>
          </p:grpSp>
          <p:grpSp>
            <p:nvGrpSpPr>
              <p:cNvPr id="13" name="Group 66"/>
              <p:cNvGrpSpPr/>
              <p:nvPr/>
            </p:nvGrpSpPr>
            <p:grpSpPr>
              <a:xfrm>
                <a:off x="1193500" y="4139453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4" name="TextBox 67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/>
                    <a:t>此部分内容作为文字排版占位显示</a:t>
                  </a:r>
                  <a:br>
                    <a:rPr lang="zh-CN" altLang="en-US" sz="1000"/>
                  </a:br>
                  <a:r>
                    <a:rPr lang="zh-CN" altLang="en-US" sz="1000"/>
                    <a:t>（建议使用主题字体）</a:t>
                  </a:r>
                </a:p>
              </p:txBody>
            </p:sp>
            <p:sp>
              <p:nvSpPr>
                <p:cNvPr id="15" name="Rectangle 68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accent5"/>
                      </a:solidFill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8" name="Group 61"/>
            <p:cNvGrpSpPr/>
            <p:nvPr/>
          </p:nvGrpSpPr>
          <p:grpSpPr>
            <a:xfrm>
              <a:off x="1307468" y="2710116"/>
              <a:ext cx="2448272" cy="1338747"/>
              <a:chOff x="1307468" y="2924944"/>
              <a:chExt cx="2448272" cy="1338747"/>
            </a:xfrm>
          </p:grpSpPr>
          <p:cxnSp>
            <p:nvCxnSpPr>
              <p:cNvPr id="9" name="Straight Connector 62"/>
              <p:cNvCxnSpPr/>
              <p:nvPr/>
            </p:nvCxnSpPr>
            <p:spPr>
              <a:xfrm>
                <a:off x="1307468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63"/>
              <p:cNvCxnSpPr/>
              <p:nvPr/>
            </p:nvCxnSpPr>
            <p:spPr>
              <a:xfrm>
                <a:off x="1307468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组合 1"/>
          <p:cNvGrpSpPr/>
          <p:nvPr/>
        </p:nvGrpSpPr>
        <p:grpSpPr>
          <a:xfrm>
            <a:off x="3839468" y="1365969"/>
            <a:ext cx="4513065" cy="4126063"/>
            <a:chOff x="3839468" y="1365969"/>
            <a:chExt cx="4513065" cy="4126063"/>
          </a:xfrm>
        </p:grpSpPr>
        <p:grpSp>
          <p:nvGrpSpPr>
            <p:cNvPr id="32" name="Group 6"/>
            <p:cNvGrpSpPr/>
            <p:nvPr/>
          </p:nvGrpSpPr>
          <p:grpSpPr>
            <a:xfrm>
              <a:off x="3839468" y="1365969"/>
              <a:ext cx="4513065" cy="4126063"/>
              <a:chOff x="3302342" y="546212"/>
              <a:chExt cx="5843064" cy="5342011"/>
            </a:xfr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</p:grpSpPr>
          <p:sp>
            <p:nvSpPr>
              <p:cNvPr id="38" name="Teardrop 4"/>
              <p:cNvSpPr/>
              <p:nvPr/>
            </p:nvSpPr>
            <p:spPr>
              <a:xfrm rot="18900000" flipH="1">
                <a:off x="6593271" y="1987505"/>
                <a:ext cx="2552135" cy="2552135"/>
              </a:xfrm>
              <a:prstGeom prst="teardrop">
                <a:avLst/>
              </a:prstGeom>
              <a:gradFill>
                <a:gsLst>
                  <a:gs pos="100000">
                    <a:srgbClr val="9966FF"/>
                  </a:gs>
                  <a:gs pos="0">
                    <a:srgbClr val="33CCCC"/>
                  </a:gs>
                </a:gsLst>
                <a:lin ang="5400000" scaled="0"/>
              </a:gra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Teardrop 2"/>
              <p:cNvSpPr/>
              <p:nvPr/>
            </p:nvSpPr>
            <p:spPr>
              <a:xfrm rot="18900000" flipH="1">
                <a:off x="6672493" y="827585"/>
                <a:ext cx="1705474" cy="1705474"/>
              </a:xfrm>
              <a:prstGeom prst="teardrop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Teardrop 3"/>
              <p:cNvSpPr/>
              <p:nvPr/>
            </p:nvSpPr>
            <p:spPr>
              <a:xfrm rot="2700000">
                <a:off x="4294345" y="1229609"/>
                <a:ext cx="2237783" cy="2237783"/>
              </a:xfrm>
              <a:prstGeom prst="teardrop">
                <a:avLst/>
              </a:prstGeom>
              <a:grp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Teardrop 1"/>
              <p:cNvSpPr/>
              <p:nvPr/>
            </p:nvSpPr>
            <p:spPr>
              <a:xfrm rot="2700000">
                <a:off x="5254783" y="546212"/>
                <a:ext cx="1285875" cy="1285875"/>
              </a:xfrm>
              <a:prstGeom prst="teardrop">
                <a:avLst/>
              </a:prstGeom>
              <a:gradFill>
                <a:gsLst>
                  <a:gs pos="100000">
                    <a:srgbClr val="9966FF"/>
                  </a:gs>
                  <a:gs pos="0">
                    <a:srgbClr val="33CCCC"/>
                  </a:gs>
                </a:gsLst>
                <a:lin ang="5400000" scaled="0"/>
              </a:gra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Teardrop 5"/>
              <p:cNvSpPr/>
              <p:nvPr/>
            </p:nvSpPr>
            <p:spPr>
              <a:xfrm rot="2700000">
                <a:off x="3302342" y="2718238"/>
                <a:ext cx="3169985" cy="3169985"/>
              </a:xfrm>
              <a:prstGeom prst="teardrop">
                <a:avLst/>
              </a:prstGeom>
              <a:gradFill>
                <a:gsLst>
                  <a:gs pos="100000">
                    <a:srgbClr val="9966FF"/>
                  </a:gs>
                  <a:gs pos="0">
                    <a:srgbClr val="33CCCC"/>
                  </a:gs>
                </a:gsLst>
                <a:lin ang="5400000" scaled="0"/>
              </a:gra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6" name="Freeform: Shape 15"/>
            <p:cNvSpPr>
              <a:spLocks/>
            </p:cNvSpPr>
            <p:nvPr/>
          </p:nvSpPr>
          <p:spPr bwMode="auto">
            <a:xfrm>
              <a:off x="6920640" y="2053736"/>
              <a:ext cx="316356" cy="347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15882" y="21600"/>
                  </a:lnTo>
                  <a:lnTo>
                    <a:pt x="15882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  <a:moveTo>
                    <a:pt x="13658" y="21600"/>
                  </a:moveTo>
                  <a:lnTo>
                    <a:pt x="7941" y="21600"/>
                  </a:lnTo>
                  <a:lnTo>
                    <a:pt x="7941" y="9983"/>
                  </a:lnTo>
                  <a:lnTo>
                    <a:pt x="13658" y="9983"/>
                  </a:lnTo>
                  <a:cubicBezTo>
                    <a:pt x="13658" y="9983"/>
                    <a:pt x="13658" y="21600"/>
                    <a:pt x="13658" y="21600"/>
                  </a:cubicBezTo>
                  <a:close/>
                  <a:moveTo>
                    <a:pt x="5717" y="21600"/>
                  </a:moveTo>
                  <a:lnTo>
                    <a:pt x="0" y="21600"/>
                  </a:lnTo>
                  <a:lnTo>
                    <a:pt x="0" y="5989"/>
                  </a:lnTo>
                  <a:lnTo>
                    <a:pt x="5717" y="5989"/>
                  </a:lnTo>
                  <a:cubicBezTo>
                    <a:pt x="5717" y="5989"/>
                    <a:pt x="5717" y="21600"/>
                    <a:pt x="5717" y="2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Freeform: Shape 17"/>
            <p:cNvSpPr>
              <a:spLocks/>
            </p:cNvSpPr>
            <p:nvPr/>
          </p:nvSpPr>
          <p:spPr bwMode="auto">
            <a:xfrm>
              <a:off x="7070848" y="3233314"/>
              <a:ext cx="648652" cy="60349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188" y="12491"/>
                  </a:moveTo>
                  <a:lnTo>
                    <a:pt x="19188" y="9719"/>
                  </a:lnTo>
                  <a:lnTo>
                    <a:pt x="16141" y="9719"/>
                  </a:lnTo>
                  <a:lnTo>
                    <a:pt x="16141" y="12491"/>
                  </a:lnTo>
                  <a:cubicBezTo>
                    <a:pt x="16141" y="12491"/>
                    <a:pt x="19188" y="12491"/>
                    <a:pt x="19188" y="12491"/>
                  </a:cubicBezTo>
                  <a:close/>
                  <a:moveTo>
                    <a:pt x="19188" y="6551"/>
                  </a:moveTo>
                  <a:lnTo>
                    <a:pt x="16141" y="6299"/>
                  </a:lnTo>
                  <a:lnTo>
                    <a:pt x="16141" y="8891"/>
                  </a:lnTo>
                  <a:lnTo>
                    <a:pt x="19188" y="8891"/>
                  </a:lnTo>
                  <a:cubicBezTo>
                    <a:pt x="19188" y="8891"/>
                    <a:pt x="19188" y="6551"/>
                    <a:pt x="19188" y="6551"/>
                  </a:cubicBezTo>
                  <a:close/>
                  <a:moveTo>
                    <a:pt x="18217" y="16775"/>
                  </a:moveTo>
                  <a:cubicBezTo>
                    <a:pt x="17011" y="16775"/>
                    <a:pt x="16007" y="17855"/>
                    <a:pt x="16007" y="19188"/>
                  </a:cubicBezTo>
                  <a:cubicBezTo>
                    <a:pt x="16007" y="20519"/>
                    <a:pt x="17011" y="21599"/>
                    <a:pt x="18217" y="21599"/>
                  </a:cubicBezTo>
                  <a:cubicBezTo>
                    <a:pt x="19456" y="21599"/>
                    <a:pt x="20460" y="20519"/>
                    <a:pt x="20460" y="19188"/>
                  </a:cubicBezTo>
                  <a:cubicBezTo>
                    <a:pt x="20427" y="17855"/>
                    <a:pt x="19456" y="16775"/>
                    <a:pt x="18217" y="16775"/>
                  </a:cubicBezTo>
                  <a:close/>
                  <a:moveTo>
                    <a:pt x="11720" y="9719"/>
                  </a:moveTo>
                  <a:lnTo>
                    <a:pt x="11720" y="12491"/>
                  </a:lnTo>
                  <a:lnTo>
                    <a:pt x="15069" y="12491"/>
                  </a:lnTo>
                  <a:lnTo>
                    <a:pt x="15069" y="9719"/>
                  </a:lnTo>
                  <a:cubicBezTo>
                    <a:pt x="15069" y="9719"/>
                    <a:pt x="11720" y="9719"/>
                    <a:pt x="11720" y="9719"/>
                  </a:cubicBezTo>
                  <a:close/>
                  <a:moveTo>
                    <a:pt x="15069" y="8891"/>
                  </a:moveTo>
                  <a:lnTo>
                    <a:pt x="15069" y="6228"/>
                  </a:lnTo>
                  <a:lnTo>
                    <a:pt x="11720" y="5975"/>
                  </a:lnTo>
                  <a:lnTo>
                    <a:pt x="11720" y="8891"/>
                  </a:lnTo>
                  <a:cubicBezTo>
                    <a:pt x="11720" y="8891"/>
                    <a:pt x="15069" y="8891"/>
                    <a:pt x="15069" y="8891"/>
                  </a:cubicBezTo>
                  <a:close/>
                  <a:moveTo>
                    <a:pt x="8438" y="12491"/>
                  </a:moveTo>
                  <a:lnTo>
                    <a:pt x="10649" y="12491"/>
                  </a:lnTo>
                  <a:lnTo>
                    <a:pt x="10649" y="9719"/>
                  </a:lnTo>
                  <a:lnTo>
                    <a:pt x="7635" y="9719"/>
                  </a:lnTo>
                  <a:cubicBezTo>
                    <a:pt x="7635" y="9719"/>
                    <a:pt x="8438" y="12491"/>
                    <a:pt x="8438" y="12491"/>
                  </a:cubicBezTo>
                  <a:close/>
                  <a:moveTo>
                    <a:pt x="6362" y="5616"/>
                  </a:moveTo>
                  <a:lnTo>
                    <a:pt x="7367" y="8891"/>
                  </a:lnTo>
                  <a:lnTo>
                    <a:pt x="10649" y="8891"/>
                  </a:lnTo>
                  <a:lnTo>
                    <a:pt x="10649" y="5904"/>
                  </a:lnTo>
                  <a:cubicBezTo>
                    <a:pt x="10649" y="5904"/>
                    <a:pt x="6362" y="5616"/>
                    <a:pt x="6362" y="5616"/>
                  </a:cubicBezTo>
                  <a:close/>
                  <a:moveTo>
                    <a:pt x="7367" y="16775"/>
                  </a:moveTo>
                  <a:cubicBezTo>
                    <a:pt x="6127" y="16775"/>
                    <a:pt x="5124" y="17855"/>
                    <a:pt x="5124" y="19188"/>
                  </a:cubicBezTo>
                  <a:cubicBezTo>
                    <a:pt x="5124" y="20519"/>
                    <a:pt x="6127" y="21599"/>
                    <a:pt x="7367" y="21599"/>
                  </a:cubicBezTo>
                  <a:cubicBezTo>
                    <a:pt x="8606" y="21599"/>
                    <a:pt x="9610" y="20519"/>
                    <a:pt x="9610" y="19188"/>
                  </a:cubicBezTo>
                  <a:cubicBezTo>
                    <a:pt x="9610" y="17855"/>
                    <a:pt x="8606" y="16775"/>
                    <a:pt x="7367" y="16775"/>
                  </a:cubicBezTo>
                  <a:close/>
                  <a:moveTo>
                    <a:pt x="21599" y="5508"/>
                  </a:moveTo>
                  <a:lnTo>
                    <a:pt x="21599" y="13607"/>
                  </a:lnTo>
                  <a:cubicBezTo>
                    <a:pt x="21599" y="14436"/>
                    <a:pt x="20996" y="15083"/>
                    <a:pt x="20226" y="15083"/>
                  </a:cubicBezTo>
                  <a:lnTo>
                    <a:pt x="7434" y="15083"/>
                  </a:lnTo>
                  <a:cubicBezTo>
                    <a:pt x="6797" y="15083"/>
                    <a:pt x="6228" y="14543"/>
                    <a:pt x="6127" y="13860"/>
                  </a:cubicBezTo>
                  <a:lnTo>
                    <a:pt x="3750" y="4715"/>
                  </a:lnTo>
                  <a:cubicBezTo>
                    <a:pt x="3750" y="4715"/>
                    <a:pt x="3348" y="3060"/>
                    <a:pt x="2645" y="2843"/>
                  </a:cubicBezTo>
                  <a:cubicBezTo>
                    <a:pt x="1540" y="2519"/>
                    <a:pt x="0" y="3168"/>
                    <a:pt x="0" y="1259"/>
                  </a:cubicBezTo>
                  <a:cubicBezTo>
                    <a:pt x="0" y="36"/>
                    <a:pt x="1037" y="36"/>
                    <a:pt x="1037" y="36"/>
                  </a:cubicBezTo>
                  <a:cubicBezTo>
                    <a:pt x="1071" y="36"/>
                    <a:pt x="1272" y="0"/>
                    <a:pt x="1540" y="0"/>
                  </a:cubicBezTo>
                  <a:cubicBezTo>
                    <a:pt x="3147" y="0"/>
                    <a:pt x="5056" y="647"/>
                    <a:pt x="5793" y="2951"/>
                  </a:cubicBezTo>
                  <a:lnTo>
                    <a:pt x="20293" y="4068"/>
                  </a:lnTo>
                  <a:cubicBezTo>
                    <a:pt x="21030" y="4103"/>
                    <a:pt x="21599" y="4715"/>
                    <a:pt x="21599" y="55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Freeform: Shape 18"/>
            <p:cNvSpPr>
              <a:spLocks/>
            </p:cNvSpPr>
            <p:nvPr/>
          </p:nvSpPr>
          <p:spPr bwMode="auto">
            <a:xfrm>
              <a:off x="5692065" y="1752995"/>
              <a:ext cx="324434" cy="22741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2303"/>
                  </a:moveTo>
                  <a:lnTo>
                    <a:pt x="21599" y="19991"/>
                  </a:lnTo>
                  <a:lnTo>
                    <a:pt x="15324" y="10736"/>
                  </a:lnTo>
                  <a:cubicBezTo>
                    <a:pt x="15324" y="10736"/>
                    <a:pt x="21599" y="2303"/>
                    <a:pt x="21599" y="2303"/>
                  </a:cubicBezTo>
                  <a:close/>
                  <a:moveTo>
                    <a:pt x="20046" y="0"/>
                  </a:moveTo>
                  <a:lnTo>
                    <a:pt x="10784" y="12560"/>
                  </a:lnTo>
                  <a:lnTo>
                    <a:pt x="1523" y="0"/>
                  </a:lnTo>
                  <a:cubicBezTo>
                    <a:pt x="1523" y="0"/>
                    <a:pt x="20046" y="0"/>
                    <a:pt x="20046" y="0"/>
                  </a:cubicBezTo>
                  <a:close/>
                  <a:moveTo>
                    <a:pt x="20412" y="21600"/>
                  </a:moveTo>
                  <a:lnTo>
                    <a:pt x="1188" y="21600"/>
                  </a:lnTo>
                  <a:lnTo>
                    <a:pt x="7494" y="12430"/>
                  </a:lnTo>
                  <a:lnTo>
                    <a:pt x="10784" y="16862"/>
                  </a:lnTo>
                  <a:lnTo>
                    <a:pt x="14136" y="12342"/>
                  </a:lnTo>
                  <a:cubicBezTo>
                    <a:pt x="14136" y="12342"/>
                    <a:pt x="20412" y="21600"/>
                    <a:pt x="20412" y="21600"/>
                  </a:cubicBezTo>
                  <a:close/>
                  <a:moveTo>
                    <a:pt x="0" y="2303"/>
                  </a:moveTo>
                  <a:lnTo>
                    <a:pt x="6306" y="10778"/>
                  </a:lnTo>
                  <a:lnTo>
                    <a:pt x="0" y="19991"/>
                  </a:lnTo>
                  <a:cubicBezTo>
                    <a:pt x="0" y="19991"/>
                    <a:pt x="0" y="2303"/>
                    <a:pt x="0" y="23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play-button-arrowhead_27223"/>
            <p:cNvSpPr>
              <a:spLocks noChangeAspect="1"/>
            </p:cNvSpPr>
            <p:nvPr/>
          </p:nvSpPr>
          <p:spPr bwMode="auto">
            <a:xfrm>
              <a:off x="4684243" y="3915210"/>
              <a:ext cx="706276" cy="705210"/>
            </a:xfrm>
            <a:custGeom>
              <a:avLst/>
              <a:gdLst>
                <a:gd name="T0" fmla="*/ 5587 w 6532"/>
                <a:gd name="T1" fmla="*/ 4404 h 6532"/>
                <a:gd name="T2" fmla="*/ 5713 w 6532"/>
                <a:gd name="T3" fmla="*/ 2135 h 6532"/>
                <a:gd name="T4" fmla="*/ 6532 w 6532"/>
                <a:gd name="T5" fmla="*/ 1084 h 6532"/>
                <a:gd name="T6" fmla="*/ 5448 w 6532"/>
                <a:gd name="T7" fmla="*/ 0 h 6532"/>
                <a:gd name="T8" fmla="*/ 4364 w 6532"/>
                <a:gd name="T9" fmla="*/ 1084 h 6532"/>
                <a:gd name="T10" fmla="*/ 5169 w 6532"/>
                <a:gd name="T11" fmla="*/ 2132 h 6532"/>
                <a:gd name="T12" fmla="*/ 5043 w 6532"/>
                <a:gd name="T13" fmla="*/ 4395 h 6532"/>
                <a:gd name="T14" fmla="*/ 4976 w 6532"/>
                <a:gd name="T15" fmla="*/ 4412 h 6532"/>
                <a:gd name="T16" fmla="*/ 3635 w 6532"/>
                <a:gd name="T17" fmla="*/ 2736 h 6532"/>
                <a:gd name="T18" fmla="*/ 3780 w 6532"/>
                <a:gd name="T19" fmla="*/ 2195 h 6532"/>
                <a:gd name="T20" fmla="*/ 2696 w 6532"/>
                <a:gd name="T21" fmla="*/ 1111 h 6532"/>
                <a:gd name="T22" fmla="*/ 1612 w 6532"/>
                <a:gd name="T23" fmla="*/ 2195 h 6532"/>
                <a:gd name="T24" fmla="*/ 2007 w 6532"/>
                <a:gd name="T25" fmla="*/ 3031 h 6532"/>
                <a:gd name="T26" fmla="*/ 1275 w 6532"/>
                <a:gd name="T27" fmla="*/ 4380 h 6532"/>
                <a:gd name="T28" fmla="*/ 1084 w 6532"/>
                <a:gd name="T29" fmla="*/ 4363 h 6532"/>
                <a:gd name="T30" fmla="*/ 0 w 6532"/>
                <a:gd name="T31" fmla="*/ 5447 h 6532"/>
                <a:gd name="T32" fmla="*/ 1083 w 6532"/>
                <a:gd name="T33" fmla="*/ 6532 h 6532"/>
                <a:gd name="T34" fmla="*/ 2167 w 6532"/>
                <a:gd name="T35" fmla="*/ 5448 h 6532"/>
                <a:gd name="T36" fmla="*/ 1776 w 6532"/>
                <a:gd name="T37" fmla="*/ 4616 h 6532"/>
                <a:gd name="T38" fmla="*/ 2509 w 6532"/>
                <a:gd name="T39" fmla="*/ 3264 h 6532"/>
                <a:gd name="T40" fmla="*/ 2695 w 6532"/>
                <a:gd name="T41" fmla="*/ 3280 h 6532"/>
                <a:gd name="T42" fmla="*/ 3241 w 6532"/>
                <a:gd name="T43" fmla="*/ 3131 h 6532"/>
                <a:gd name="T44" fmla="*/ 4511 w 6532"/>
                <a:gd name="T45" fmla="*/ 4700 h 6532"/>
                <a:gd name="T46" fmla="*/ 4209 w 6532"/>
                <a:gd name="T47" fmla="*/ 5448 h 6532"/>
                <a:gd name="T48" fmla="*/ 5293 w 6532"/>
                <a:gd name="T49" fmla="*/ 6532 h 6532"/>
                <a:gd name="T50" fmla="*/ 6377 w 6532"/>
                <a:gd name="T51" fmla="*/ 5448 h 6532"/>
                <a:gd name="T52" fmla="*/ 5587 w 6532"/>
                <a:gd name="T53" fmla="*/ 4404 h 6532"/>
                <a:gd name="T54" fmla="*/ 1083 w 6532"/>
                <a:gd name="T55" fmla="*/ 5989 h 6532"/>
                <a:gd name="T56" fmla="*/ 540 w 6532"/>
                <a:gd name="T57" fmla="*/ 5447 h 6532"/>
                <a:gd name="T58" fmla="*/ 1083 w 6532"/>
                <a:gd name="T59" fmla="*/ 4904 h 6532"/>
                <a:gd name="T60" fmla="*/ 1625 w 6532"/>
                <a:gd name="T61" fmla="*/ 5447 h 6532"/>
                <a:gd name="T62" fmla="*/ 1083 w 6532"/>
                <a:gd name="T63" fmla="*/ 5989 h 6532"/>
                <a:gd name="T64" fmla="*/ 4905 w 6532"/>
                <a:gd name="T65" fmla="*/ 1083 h 6532"/>
                <a:gd name="T66" fmla="*/ 5448 w 6532"/>
                <a:gd name="T67" fmla="*/ 540 h 6532"/>
                <a:gd name="T68" fmla="*/ 5991 w 6532"/>
                <a:gd name="T69" fmla="*/ 1083 h 6532"/>
                <a:gd name="T70" fmla="*/ 5448 w 6532"/>
                <a:gd name="T71" fmla="*/ 1625 h 6532"/>
                <a:gd name="T72" fmla="*/ 4905 w 6532"/>
                <a:gd name="T73" fmla="*/ 1083 h 6532"/>
                <a:gd name="T74" fmla="*/ 2153 w 6532"/>
                <a:gd name="T75" fmla="*/ 2195 h 6532"/>
                <a:gd name="T76" fmla="*/ 2696 w 6532"/>
                <a:gd name="T77" fmla="*/ 1652 h 6532"/>
                <a:gd name="T78" fmla="*/ 3239 w 6532"/>
                <a:gd name="T79" fmla="*/ 2195 h 6532"/>
                <a:gd name="T80" fmla="*/ 2696 w 6532"/>
                <a:gd name="T81" fmla="*/ 2737 h 6532"/>
                <a:gd name="T82" fmla="*/ 2153 w 6532"/>
                <a:gd name="T83" fmla="*/ 2195 h 6532"/>
                <a:gd name="T84" fmla="*/ 5295 w 6532"/>
                <a:gd name="T85" fmla="*/ 5989 h 6532"/>
                <a:gd name="T86" fmla="*/ 4752 w 6532"/>
                <a:gd name="T87" fmla="*/ 5447 h 6532"/>
                <a:gd name="T88" fmla="*/ 5295 w 6532"/>
                <a:gd name="T89" fmla="*/ 4904 h 6532"/>
                <a:gd name="T90" fmla="*/ 5837 w 6532"/>
                <a:gd name="T91" fmla="*/ 5447 h 6532"/>
                <a:gd name="T92" fmla="*/ 5295 w 6532"/>
                <a:gd name="T93" fmla="*/ 5989 h 6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532" h="6532">
                  <a:moveTo>
                    <a:pt x="5587" y="4404"/>
                  </a:moveTo>
                  <a:lnTo>
                    <a:pt x="5713" y="2135"/>
                  </a:lnTo>
                  <a:cubicBezTo>
                    <a:pt x="6183" y="2016"/>
                    <a:pt x="6532" y="1589"/>
                    <a:pt x="6532" y="1084"/>
                  </a:cubicBezTo>
                  <a:cubicBezTo>
                    <a:pt x="6532" y="487"/>
                    <a:pt x="6045" y="0"/>
                    <a:pt x="5448" y="0"/>
                  </a:cubicBezTo>
                  <a:cubicBezTo>
                    <a:pt x="4851" y="0"/>
                    <a:pt x="4364" y="487"/>
                    <a:pt x="4364" y="1084"/>
                  </a:cubicBezTo>
                  <a:cubicBezTo>
                    <a:pt x="4364" y="1585"/>
                    <a:pt x="4707" y="2008"/>
                    <a:pt x="5169" y="2132"/>
                  </a:cubicBezTo>
                  <a:lnTo>
                    <a:pt x="5043" y="4395"/>
                  </a:lnTo>
                  <a:cubicBezTo>
                    <a:pt x="5020" y="4400"/>
                    <a:pt x="4999" y="4405"/>
                    <a:pt x="4976" y="4412"/>
                  </a:cubicBezTo>
                  <a:lnTo>
                    <a:pt x="3635" y="2736"/>
                  </a:lnTo>
                  <a:cubicBezTo>
                    <a:pt x="3727" y="2576"/>
                    <a:pt x="3780" y="2392"/>
                    <a:pt x="3780" y="2195"/>
                  </a:cubicBezTo>
                  <a:cubicBezTo>
                    <a:pt x="3780" y="1597"/>
                    <a:pt x="3293" y="1111"/>
                    <a:pt x="2696" y="1111"/>
                  </a:cubicBezTo>
                  <a:cubicBezTo>
                    <a:pt x="2099" y="1111"/>
                    <a:pt x="1612" y="1597"/>
                    <a:pt x="1612" y="2195"/>
                  </a:cubicBezTo>
                  <a:cubicBezTo>
                    <a:pt x="1612" y="2531"/>
                    <a:pt x="1765" y="2832"/>
                    <a:pt x="2007" y="3031"/>
                  </a:cubicBezTo>
                  <a:lnTo>
                    <a:pt x="1275" y="4380"/>
                  </a:lnTo>
                  <a:cubicBezTo>
                    <a:pt x="1212" y="4369"/>
                    <a:pt x="1149" y="4363"/>
                    <a:pt x="1084" y="4363"/>
                  </a:cubicBezTo>
                  <a:cubicBezTo>
                    <a:pt x="487" y="4363"/>
                    <a:pt x="0" y="4849"/>
                    <a:pt x="0" y="5447"/>
                  </a:cubicBezTo>
                  <a:cubicBezTo>
                    <a:pt x="0" y="6044"/>
                    <a:pt x="485" y="6532"/>
                    <a:pt x="1083" y="6532"/>
                  </a:cubicBezTo>
                  <a:cubicBezTo>
                    <a:pt x="1680" y="6532"/>
                    <a:pt x="2167" y="6045"/>
                    <a:pt x="2167" y="5448"/>
                  </a:cubicBezTo>
                  <a:cubicBezTo>
                    <a:pt x="2167" y="5113"/>
                    <a:pt x="2015" y="4815"/>
                    <a:pt x="1776" y="4616"/>
                  </a:cubicBezTo>
                  <a:lnTo>
                    <a:pt x="2509" y="3264"/>
                  </a:lnTo>
                  <a:cubicBezTo>
                    <a:pt x="2569" y="3275"/>
                    <a:pt x="2632" y="3280"/>
                    <a:pt x="2695" y="3280"/>
                  </a:cubicBezTo>
                  <a:cubicBezTo>
                    <a:pt x="2895" y="3280"/>
                    <a:pt x="3081" y="3225"/>
                    <a:pt x="3241" y="3131"/>
                  </a:cubicBezTo>
                  <a:lnTo>
                    <a:pt x="4511" y="4700"/>
                  </a:lnTo>
                  <a:cubicBezTo>
                    <a:pt x="4324" y="4895"/>
                    <a:pt x="4209" y="5159"/>
                    <a:pt x="4209" y="5448"/>
                  </a:cubicBezTo>
                  <a:cubicBezTo>
                    <a:pt x="4209" y="6045"/>
                    <a:pt x="4696" y="6532"/>
                    <a:pt x="5293" y="6532"/>
                  </a:cubicBezTo>
                  <a:cubicBezTo>
                    <a:pt x="5891" y="6532"/>
                    <a:pt x="6377" y="6045"/>
                    <a:pt x="6377" y="5448"/>
                  </a:cubicBezTo>
                  <a:cubicBezTo>
                    <a:pt x="6379" y="4951"/>
                    <a:pt x="6043" y="4532"/>
                    <a:pt x="5587" y="4404"/>
                  </a:cubicBezTo>
                  <a:close/>
                  <a:moveTo>
                    <a:pt x="1083" y="5989"/>
                  </a:moveTo>
                  <a:cubicBezTo>
                    <a:pt x="777" y="5989"/>
                    <a:pt x="540" y="5739"/>
                    <a:pt x="540" y="5447"/>
                  </a:cubicBezTo>
                  <a:cubicBezTo>
                    <a:pt x="540" y="5141"/>
                    <a:pt x="791" y="4904"/>
                    <a:pt x="1083" y="4904"/>
                  </a:cubicBezTo>
                  <a:cubicBezTo>
                    <a:pt x="1375" y="4904"/>
                    <a:pt x="1611" y="5155"/>
                    <a:pt x="1625" y="5447"/>
                  </a:cubicBezTo>
                  <a:cubicBezTo>
                    <a:pt x="1625" y="5753"/>
                    <a:pt x="1375" y="5989"/>
                    <a:pt x="1083" y="5989"/>
                  </a:cubicBezTo>
                  <a:close/>
                  <a:moveTo>
                    <a:pt x="4905" y="1083"/>
                  </a:moveTo>
                  <a:cubicBezTo>
                    <a:pt x="4905" y="777"/>
                    <a:pt x="5156" y="540"/>
                    <a:pt x="5448" y="540"/>
                  </a:cubicBezTo>
                  <a:cubicBezTo>
                    <a:pt x="5753" y="540"/>
                    <a:pt x="5991" y="776"/>
                    <a:pt x="5991" y="1083"/>
                  </a:cubicBezTo>
                  <a:cubicBezTo>
                    <a:pt x="5991" y="1388"/>
                    <a:pt x="5740" y="1625"/>
                    <a:pt x="5448" y="1625"/>
                  </a:cubicBezTo>
                  <a:cubicBezTo>
                    <a:pt x="5141" y="1625"/>
                    <a:pt x="4905" y="1389"/>
                    <a:pt x="4905" y="1083"/>
                  </a:cubicBezTo>
                  <a:close/>
                  <a:moveTo>
                    <a:pt x="2153" y="2195"/>
                  </a:moveTo>
                  <a:cubicBezTo>
                    <a:pt x="2153" y="1889"/>
                    <a:pt x="2404" y="1652"/>
                    <a:pt x="2696" y="1652"/>
                  </a:cubicBezTo>
                  <a:cubicBezTo>
                    <a:pt x="2988" y="1652"/>
                    <a:pt x="3239" y="1888"/>
                    <a:pt x="3239" y="2195"/>
                  </a:cubicBezTo>
                  <a:cubicBezTo>
                    <a:pt x="3239" y="2501"/>
                    <a:pt x="2988" y="2737"/>
                    <a:pt x="2696" y="2737"/>
                  </a:cubicBezTo>
                  <a:cubicBezTo>
                    <a:pt x="2389" y="2737"/>
                    <a:pt x="2153" y="2501"/>
                    <a:pt x="2153" y="2195"/>
                  </a:cubicBezTo>
                  <a:close/>
                  <a:moveTo>
                    <a:pt x="5295" y="5989"/>
                  </a:moveTo>
                  <a:cubicBezTo>
                    <a:pt x="4989" y="5989"/>
                    <a:pt x="4752" y="5739"/>
                    <a:pt x="4752" y="5447"/>
                  </a:cubicBezTo>
                  <a:cubicBezTo>
                    <a:pt x="4752" y="5141"/>
                    <a:pt x="5003" y="4904"/>
                    <a:pt x="5295" y="4904"/>
                  </a:cubicBezTo>
                  <a:cubicBezTo>
                    <a:pt x="5587" y="4904"/>
                    <a:pt x="5837" y="5155"/>
                    <a:pt x="5837" y="5447"/>
                  </a:cubicBezTo>
                  <a:cubicBezTo>
                    <a:pt x="5837" y="5753"/>
                    <a:pt x="5587" y="5989"/>
                    <a:pt x="5295" y="59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50" name="suitcase_312048"/>
          <p:cNvSpPr>
            <a:spLocks noChangeAspect="1"/>
          </p:cNvSpPr>
          <p:nvPr/>
        </p:nvSpPr>
        <p:spPr bwMode="auto">
          <a:xfrm>
            <a:off x="1422745" y="4113263"/>
            <a:ext cx="341490" cy="285811"/>
          </a:xfrm>
          <a:custGeom>
            <a:avLst/>
            <a:gdLst>
              <a:gd name="connsiteX0" fmla="*/ 481397 w 607639"/>
              <a:gd name="connsiteY0" fmla="*/ 104649 h 508565"/>
              <a:gd name="connsiteX1" fmla="*/ 560721 w 607639"/>
              <a:gd name="connsiteY1" fmla="*/ 104649 h 508565"/>
              <a:gd name="connsiteX2" fmla="*/ 607639 w 607639"/>
              <a:gd name="connsiteY2" fmla="*/ 151484 h 508565"/>
              <a:gd name="connsiteX3" fmla="*/ 607639 w 607639"/>
              <a:gd name="connsiteY3" fmla="*/ 433736 h 508565"/>
              <a:gd name="connsiteX4" fmla="*/ 560721 w 607639"/>
              <a:gd name="connsiteY4" fmla="*/ 480571 h 508565"/>
              <a:gd name="connsiteX5" fmla="*/ 540868 w 607639"/>
              <a:gd name="connsiteY5" fmla="*/ 480571 h 508565"/>
              <a:gd name="connsiteX6" fmla="*/ 540868 w 607639"/>
              <a:gd name="connsiteY6" fmla="*/ 498523 h 508565"/>
              <a:gd name="connsiteX7" fmla="*/ 530808 w 607639"/>
              <a:gd name="connsiteY7" fmla="*/ 508565 h 508565"/>
              <a:gd name="connsiteX8" fmla="*/ 491457 w 607639"/>
              <a:gd name="connsiteY8" fmla="*/ 508565 h 508565"/>
              <a:gd name="connsiteX9" fmla="*/ 481397 w 607639"/>
              <a:gd name="connsiteY9" fmla="*/ 498523 h 508565"/>
              <a:gd name="connsiteX10" fmla="*/ 481397 w 607639"/>
              <a:gd name="connsiteY10" fmla="*/ 480571 h 508565"/>
              <a:gd name="connsiteX11" fmla="*/ 46898 w 607639"/>
              <a:gd name="connsiteY11" fmla="*/ 104649 h 508565"/>
              <a:gd name="connsiteX12" fmla="*/ 126100 w 607639"/>
              <a:gd name="connsiteY12" fmla="*/ 104649 h 508565"/>
              <a:gd name="connsiteX13" fmla="*/ 126100 w 607639"/>
              <a:gd name="connsiteY13" fmla="*/ 480571 h 508565"/>
              <a:gd name="connsiteX14" fmla="*/ 126100 w 607639"/>
              <a:gd name="connsiteY14" fmla="*/ 498523 h 508565"/>
              <a:gd name="connsiteX15" fmla="*/ 116044 w 607639"/>
              <a:gd name="connsiteY15" fmla="*/ 508565 h 508565"/>
              <a:gd name="connsiteX16" fmla="*/ 76799 w 607639"/>
              <a:gd name="connsiteY16" fmla="*/ 508565 h 508565"/>
              <a:gd name="connsiteX17" fmla="*/ 66654 w 607639"/>
              <a:gd name="connsiteY17" fmla="*/ 498523 h 508565"/>
              <a:gd name="connsiteX18" fmla="*/ 66654 w 607639"/>
              <a:gd name="connsiteY18" fmla="*/ 480571 h 508565"/>
              <a:gd name="connsiteX19" fmla="*/ 46898 w 607639"/>
              <a:gd name="connsiteY19" fmla="*/ 480571 h 508565"/>
              <a:gd name="connsiteX20" fmla="*/ 0 w 607639"/>
              <a:gd name="connsiteY20" fmla="*/ 433736 h 508565"/>
              <a:gd name="connsiteX21" fmla="*/ 0 w 607639"/>
              <a:gd name="connsiteY21" fmla="*/ 151484 h 508565"/>
              <a:gd name="connsiteX22" fmla="*/ 46898 w 607639"/>
              <a:gd name="connsiteY22" fmla="*/ 104649 h 508565"/>
              <a:gd name="connsiteX23" fmla="*/ 235394 w 607639"/>
              <a:gd name="connsiteY23" fmla="*/ 51459 h 508565"/>
              <a:gd name="connsiteX24" fmla="*/ 233614 w 607639"/>
              <a:gd name="connsiteY24" fmla="*/ 53325 h 508565"/>
              <a:gd name="connsiteX25" fmla="*/ 233614 w 607639"/>
              <a:gd name="connsiteY25" fmla="*/ 104607 h 508565"/>
              <a:gd name="connsiteX26" fmla="*/ 373975 w 607639"/>
              <a:gd name="connsiteY26" fmla="*/ 104607 h 508565"/>
              <a:gd name="connsiteX27" fmla="*/ 373975 w 607639"/>
              <a:gd name="connsiteY27" fmla="*/ 53325 h 508565"/>
              <a:gd name="connsiteX28" fmla="*/ 372106 w 607639"/>
              <a:gd name="connsiteY28" fmla="*/ 51459 h 508565"/>
              <a:gd name="connsiteX29" fmla="*/ 235394 w 607639"/>
              <a:gd name="connsiteY29" fmla="*/ 0 h 508565"/>
              <a:gd name="connsiteX30" fmla="*/ 372106 w 607639"/>
              <a:gd name="connsiteY30" fmla="*/ 0 h 508565"/>
              <a:gd name="connsiteX31" fmla="*/ 425509 w 607639"/>
              <a:gd name="connsiteY31" fmla="*/ 53325 h 508565"/>
              <a:gd name="connsiteX32" fmla="*/ 425509 w 607639"/>
              <a:gd name="connsiteY32" fmla="*/ 480551 h 508565"/>
              <a:gd name="connsiteX33" fmla="*/ 181635 w 607639"/>
              <a:gd name="connsiteY33" fmla="*/ 480551 h 508565"/>
              <a:gd name="connsiteX34" fmla="*/ 181635 w 607639"/>
              <a:gd name="connsiteY34" fmla="*/ 53325 h 508565"/>
              <a:gd name="connsiteX35" fmla="*/ 235394 w 607639"/>
              <a:gd name="connsiteY35" fmla="*/ 0 h 508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07639" h="508565">
                <a:moveTo>
                  <a:pt x="481397" y="104649"/>
                </a:moveTo>
                <a:lnTo>
                  <a:pt x="560721" y="104649"/>
                </a:lnTo>
                <a:cubicBezTo>
                  <a:pt x="586628" y="104649"/>
                  <a:pt x="607639" y="125622"/>
                  <a:pt x="607639" y="151484"/>
                </a:cubicBezTo>
                <a:lnTo>
                  <a:pt x="607639" y="433736"/>
                </a:lnTo>
                <a:cubicBezTo>
                  <a:pt x="607639" y="459597"/>
                  <a:pt x="586628" y="480571"/>
                  <a:pt x="560721" y="480571"/>
                </a:cubicBezTo>
                <a:lnTo>
                  <a:pt x="540868" y="480571"/>
                </a:lnTo>
                <a:lnTo>
                  <a:pt x="540868" y="498523"/>
                </a:lnTo>
                <a:cubicBezTo>
                  <a:pt x="540868" y="504122"/>
                  <a:pt x="536416" y="508565"/>
                  <a:pt x="530808" y="508565"/>
                </a:cubicBezTo>
                <a:lnTo>
                  <a:pt x="491457" y="508565"/>
                </a:lnTo>
                <a:cubicBezTo>
                  <a:pt x="485937" y="508565"/>
                  <a:pt x="481397" y="504122"/>
                  <a:pt x="481397" y="498523"/>
                </a:cubicBezTo>
                <a:lnTo>
                  <a:pt x="481397" y="480571"/>
                </a:lnTo>
                <a:close/>
                <a:moveTo>
                  <a:pt x="46898" y="104649"/>
                </a:moveTo>
                <a:lnTo>
                  <a:pt x="126100" y="104649"/>
                </a:lnTo>
                <a:lnTo>
                  <a:pt x="126100" y="480571"/>
                </a:lnTo>
                <a:lnTo>
                  <a:pt x="126100" y="498523"/>
                </a:lnTo>
                <a:cubicBezTo>
                  <a:pt x="126100" y="504122"/>
                  <a:pt x="121650" y="508565"/>
                  <a:pt x="116044" y="508565"/>
                </a:cubicBezTo>
                <a:lnTo>
                  <a:pt x="76799" y="508565"/>
                </a:lnTo>
                <a:cubicBezTo>
                  <a:pt x="71193" y="508565"/>
                  <a:pt x="66654" y="504122"/>
                  <a:pt x="66654" y="498523"/>
                </a:cubicBezTo>
                <a:lnTo>
                  <a:pt x="66654" y="480571"/>
                </a:lnTo>
                <a:lnTo>
                  <a:pt x="46898" y="480571"/>
                </a:lnTo>
                <a:cubicBezTo>
                  <a:pt x="21002" y="480571"/>
                  <a:pt x="0" y="459597"/>
                  <a:pt x="0" y="433736"/>
                </a:cubicBezTo>
                <a:lnTo>
                  <a:pt x="0" y="151484"/>
                </a:lnTo>
                <a:cubicBezTo>
                  <a:pt x="0" y="125622"/>
                  <a:pt x="21002" y="104649"/>
                  <a:pt x="46898" y="104649"/>
                </a:cubicBezTo>
                <a:close/>
                <a:moveTo>
                  <a:pt x="235394" y="51459"/>
                </a:moveTo>
                <a:cubicBezTo>
                  <a:pt x="234415" y="51459"/>
                  <a:pt x="233614" y="52259"/>
                  <a:pt x="233614" y="53325"/>
                </a:cubicBezTo>
                <a:lnTo>
                  <a:pt x="233614" y="104607"/>
                </a:lnTo>
                <a:lnTo>
                  <a:pt x="373975" y="104607"/>
                </a:lnTo>
                <a:lnTo>
                  <a:pt x="373975" y="53325"/>
                </a:lnTo>
                <a:cubicBezTo>
                  <a:pt x="373975" y="52259"/>
                  <a:pt x="373174" y="51459"/>
                  <a:pt x="372106" y="51459"/>
                </a:cubicBezTo>
                <a:close/>
                <a:moveTo>
                  <a:pt x="235394" y="0"/>
                </a:moveTo>
                <a:lnTo>
                  <a:pt x="372106" y="0"/>
                </a:lnTo>
                <a:cubicBezTo>
                  <a:pt x="401567" y="0"/>
                  <a:pt x="425509" y="23908"/>
                  <a:pt x="425509" y="53325"/>
                </a:cubicBezTo>
                <a:lnTo>
                  <a:pt x="425509" y="480551"/>
                </a:lnTo>
                <a:lnTo>
                  <a:pt x="181635" y="480551"/>
                </a:lnTo>
                <a:lnTo>
                  <a:pt x="181635" y="53325"/>
                </a:lnTo>
                <a:cubicBezTo>
                  <a:pt x="181635" y="23908"/>
                  <a:pt x="206022" y="0"/>
                  <a:pt x="2353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183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4000">
        <p14:gallery dir="l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8353950" y="458641"/>
            <a:ext cx="3395901" cy="2751974"/>
            <a:chOff x="8353950" y="458641"/>
            <a:chExt cx="3395901" cy="2751974"/>
          </a:xfrm>
        </p:grpSpPr>
        <p:sp>
          <p:nvSpPr>
            <p:cNvPr id="48" name="矩形 2"/>
            <p:cNvSpPr/>
            <p:nvPr/>
          </p:nvSpPr>
          <p:spPr>
            <a:xfrm rot="900000">
              <a:off x="8353950" y="458641"/>
              <a:ext cx="3099390" cy="2751974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9390" h="5216449">
                  <a:moveTo>
                    <a:pt x="1675" y="1548660"/>
                  </a:moveTo>
                  <a:lnTo>
                    <a:pt x="3099390" y="0"/>
                  </a:lnTo>
                  <a:lnTo>
                    <a:pt x="2979525" y="5216449"/>
                  </a:lnTo>
                  <a:lnTo>
                    <a:pt x="0" y="5214951"/>
                  </a:lnTo>
                  <a:cubicBezTo>
                    <a:pt x="558" y="3992854"/>
                    <a:pt x="1117" y="2770757"/>
                    <a:pt x="1675" y="154866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圆角矩形 48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此处输入标题</a:t>
              </a:r>
              <a:endParaRPr lang="zh-CN" altLang="en-US" sz="2800" b="1" spc="600" dirty="0"/>
            </a:p>
          </p:txBody>
        </p:sp>
      </p:grpSp>
      <p:grpSp>
        <p:nvGrpSpPr>
          <p:cNvPr id="3" name="76c1048d-0fed-44f3-bd4e-e6c6a1199398"/>
          <p:cNvGrpSpPr>
            <a:grpSpLocks noChangeAspect="1"/>
          </p:cNvGrpSpPr>
          <p:nvPr/>
        </p:nvGrpSpPr>
        <p:grpSpPr>
          <a:xfrm>
            <a:off x="1061545" y="1448780"/>
            <a:ext cx="10270823" cy="4155959"/>
            <a:chOff x="1090120" y="1448780"/>
            <a:chExt cx="10270823" cy="4155959"/>
          </a:xfrm>
        </p:grpSpPr>
        <p:cxnSp>
          <p:nvCxnSpPr>
            <p:cNvPr id="46" name="Straight Connector 4"/>
            <p:cNvCxnSpPr/>
            <p:nvPr/>
          </p:nvCxnSpPr>
          <p:spPr>
            <a:xfrm rot="10800000">
              <a:off x="2434001" y="3636323"/>
              <a:ext cx="115214" cy="0"/>
            </a:xfrm>
            <a:prstGeom prst="line">
              <a:avLst/>
            </a:prstGeom>
            <a:ln w="19050">
              <a:solidFill>
                <a:schemeClr val="accent4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8"/>
            <p:cNvCxnSpPr/>
            <p:nvPr/>
          </p:nvCxnSpPr>
          <p:spPr>
            <a:xfrm rot="10800000">
              <a:off x="2434001" y="2570346"/>
              <a:ext cx="115214" cy="0"/>
            </a:xfrm>
            <a:prstGeom prst="line">
              <a:avLst/>
            </a:prstGeom>
            <a:ln w="19050">
              <a:solidFill>
                <a:schemeClr val="accent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12"/>
            <p:cNvCxnSpPr/>
            <p:nvPr/>
          </p:nvCxnSpPr>
          <p:spPr>
            <a:xfrm rot="10800000">
              <a:off x="2434001" y="1504370"/>
              <a:ext cx="115214" cy="0"/>
            </a:xfrm>
            <a:prstGeom prst="line">
              <a:avLst/>
            </a:prstGeom>
            <a:ln w="19050">
              <a:solidFill>
                <a:schemeClr val="accent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Freeform: Shape 17"/>
            <p:cNvSpPr>
              <a:spLocks/>
            </p:cNvSpPr>
            <p:nvPr/>
          </p:nvSpPr>
          <p:spPr bwMode="auto">
            <a:xfrm flipH="1">
              <a:off x="7584236" y="1824276"/>
              <a:ext cx="3776707" cy="3780463"/>
            </a:xfrm>
            <a:custGeom>
              <a:avLst/>
              <a:gdLst/>
              <a:ahLst/>
              <a:cxnLst>
                <a:cxn ang="0">
                  <a:pos x="277" y="553"/>
                </a:cxn>
                <a:cxn ang="0">
                  <a:pos x="0" y="277"/>
                </a:cxn>
                <a:cxn ang="0">
                  <a:pos x="277" y="0"/>
                </a:cxn>
                <a:cxn ang="0">
                  <a:pos x="553" y="277"/>
                </a:cxn>
                <a:cxn ang="0">
                  <a:pos x="277" y="553"/>
                </a:cxn>
                <a:cxn ang="0">
                  <a:pos x="277" y="30"/>
                </a:cxn>
                <a:cxn ang="0">
                  <a:pos x="30" y="277"/>
                </a:cxn>
                <a:cxn ang="0">
                  <a:pos x="277" y="523"/>
                </a:cxn>
                <a:cxn ang="0">
                  <a:pos x="524" y="277"/>
                </a:cxn>
                <a:cxn ang="0">
                  <a:pos x="277" y="30"/>
                </a:cxn>
              </a:cxnLst>
              <a:rect l="0" t="0" r="r" b="b"/>
              <a:pathLst>
                <a:path w="553" h="553">
                  <a:moveTo>
                    <a:pt x="277" y="553"/>
                  </a:moveTo>
                  <a:cubicBezTo>
                    <a:pt x="124" y="553"/>
                    <a:pt x="0" y="429"/>
                    <a:pt x="0" y="277"/>
                  </a:cubicBezTo>
                  <a:cubicBezTo>
                    <a:pt x="0" y="124"/>
                    <a:pt x="124" y="0"/>
                    <a:pt x="277" y="0"/>
                  </a:cubicBezTo>
                  <a:cubicBezTo>
                    <a:pt x="429" y="0"/>
                    <a:pt x="553" y="124"/>
                    <a:pt x="553" y="277"/>
                  </a:cubicBezTo>
                  <a:cubicBezTo>
                    <a:pt x="553" y="429"/>
                    <a:pt x="429" y="553"/>
                    <a:pt x="277" y="553"/>
                  </a:cubicBezTo>
                  <a:close/>
                  <a:moveTo>
                    <a:pt x="277" y="30"/>
                  </a:moveTo>
                  <a:cubicBezTo>
                    <a:pt x="141" y="30"/>
                    <a:pt x="30" y="141"/>
                    <a:pt x="30" y="277"/>
                  </a:cubicBezTo>
                  <a:cubicBezTo>
                    <a:pt x="30" y="413"/>
                    <a:pt x="141" y="523"/>
                    <a:pt x="277" y="523"/>
                  </a:cubicBezTo>
                  <a:cubicBezTo>
                    <a:pt x="413" y="523"/>
                    <a:pt x="524" y="413"/>
                    <a:pt x="524" y="277"/>
                  </a:cubicBezTo>
                  <a:cubicBezTo>
                    <a:pt x="524" y="141"/>
                    <a:pt x="413" y="30"/>
                    <a:pt x="277" y="3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80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Freeform: Shape 18"/>
            <p:cNvSpPr>
              <a:spLocks/>
            </p:cNvSpPr>
            <p:nvPr/>
          </p:nvSpPr>
          <p:spPr bwMode="auto">
            <a:xfrm flipH="1">
              <a:off x="9468835" y="1824276"/>
              <a:ext cx="1892108" cy="1892108"/>
            </a:xfrm>
            <a:custGeom>
              <a:avLst/>
              <a:gdLst/>
              <a:ahLst/>
              <a:cxnLst>
                <a:cxn ang="0">
                  <a:pos x="30" y="277"/>
                </a:cxn>
                <a:cxn ang="0">
                  <a:pos x="0" y="277"/>
                </a:cxn>
                <a:cxn ang="0">
                  <a:pos x="277" y="0"/>
                </a:cxn>
                <a:cxn ang="0">
                  <a:pos x="277" y="30"/>
                </a:cxn>
                <a:cxn ang="0">
                  <a:pos x="30" y="277"/>
                </a:cxn>
              </a:cxnLst>
              <a:rect l="0" t="0" r="r" b="b"/>
              <a:pathLst>
                <a:path w="277" h="277">
                  <a:moveTo>
                    <a:pt x="30" y="277"/>
                  </a:moveTo>
                  <a:cubicBezTo>
                    <a:pt x="0" y="277"/>
                    <a:pt x="0" y="277"/>
                    <a:pt x="0" y="277"/>
                  </a:cubicBezTo>
                  <a:cubicBezTo>
                    <a:pt x="0" y="124"/>
                    <a:pt x="124" y="0"/>
                    <a:pt x="277" y="0"/>
                  </a:cubicBezTo>
                  <a:cubicBezTo>
                    <a:pt x="277" y="30"/>
                    <a:pt x="277" y="30"/>
                    <a:pt x="277" y="30"/>
                  </a:cubicBezTo>
                  <a:cubicBezTo>
                    <a:pt x="141" y="30"/>
                    <a:pt x="30" y="141"/>
                    <a:pt x="30" y="277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Freeform: Shape 19"/>
            <p:cNvSpPr>
              <a:spLocks/>
            </p:cNvSpPr>
            <p:nvPr/>
          </p:nvSpPr>
          <p:spPr bwMode="auto">
            <a:xfrm flipH="1">
              <a:off x="7940881" y="2184678"/>
              <a:ext cx="3059660" cy="3063413"/>
            </a:xfrm>
            <a:custGeom>
              <a:avLst/>
              <a:gdLst/>
              <a:ahLst/>
              <a:cxnLst>
                <a:cxn ang="0">
                  <a:pos x="224" y="448"/>
                </a:cxn>
                <a:cxn ang="0">
                  <a:pos x="0" y="224"/>
                </a:cxn>
                <a:cxn ang="0">
                  <a:pos x="224" y="0"/>
                </a:cxn>
                <a:cxn ang="0">
                  <a:pos x="448" y="224"/>
                </a:cxn>
                <a:cxn ang="0">
                  <a:pos x="224" y="448"/>
                </a:cxn>
                <a:cxn ang="0">
                  <a:pos x="224" y="29"/>
                </a:cxn>
                <a:cxn ang="0">
                  <a:pos x="29" y="224"/>
                </a:cxn>
                <a:cxn ang="0">
                  <a:pos x="224" y="418"/>
                </a:cxn>
                <a:cxn ang="0">
                  <a:pos x="418" y="224"/>
                </a:cxn>
                <a:cxn ang="0">
                  <a:pos x="224" y="29"/>
                </a:cxn>
              </a:cxnLst>
              <a:rect l="0" t="0" r="r" b="b"/>
              <a:pathLst>
                <a:path w="448" h="448">
                  <a:moveTo>
                    <a:pt x="224" y="448"/>
                  </a:moveTo>
                  <a:cubicBezTo>
                    <a:pt x="100" y="448"/>
                    <a:pt x="0" y="347"/>
                    <a:pt x="0" y="224"/>
                  </a:cubicBezTo>
                  <a:cubicBezTo>
                    <a:pt x="0" y="100"/>
                    <a:pt x="100" y="0"/>
                    <a:pt x="224" y="0"/>
                  </a:cubicBezTo>
                  <a:cubicBezTo>
                    <a:pt x="347" y="0"/>
                    <a:pt x="448" y="100"/>
                    <a:pt x="448" y="224"/>
                  </a:cubicBezTo>
                  <a:cubicBezTo>
                    <a:pt x="448" y="347"/>
                    <a:pt x="347" y="448"/>
                    <a:pt x="224" y="448"/>
                  </a:cubicBezTo>
                  <a:close/>
                  <a:moveTo>
                    <a:pt x="224" y="29"/>
                  </a:moveTo>
                  <a:cubicBezTo>
                    <a:pt x="116" y="29"/>
                    <a:pt x="29" y="116"/>
                    <a:pt x="29" y="224"/>
                  </a:cubicBezTo>
                  <a:cubicBezTo>
                    <a:pt x="29" y="331"/>
                    <a:pt x="116" y="418"/>
                    <a:pt x="224" y="418"/>
                  </a:cubicBezTo>
                  <a:cubicBezTo>
                    <a:pt x="331" y="418"/>
                    <a:pt x="418" y="331"/>
                    <a:pt x="418" y="224"/>
                  </a:cubicBezTo>
                  <a:cubicBezTo>
                    <a:pt x="418" y="116"/>
                    <a:pt x="331" y="29"/>
                    <a:pt x="224" y="2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80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Freeform: Shape 20"/>
            <p:cNvSpPr>
              <a:spLocks/>
            </p:cNvSpPr>
            <p:nvPr/>
          </p:nvSpPr>
          <p:spPr bwMode="auto">
            <a:xfrm flipH="1">
              <a:off x="9468835" y="2184678"/>
              <a:ext cx="1531706" cy="3063413"/>
            </a:xfrm>
            <a:custGeom>
              <a:avLst/>
              <a:gdLst/>
              <a:ahLst/>
              <a:cxnLst>
                <a:cxn ang="0">
                  <a:pos x="224" y="448"/>
                </a:cxn>
                <a:cxn ang="0">
                  <a:pos x="0" y="224"/>
                </a:cxn>
                <a:cxn ang="0">
                  <a:pos x="224" y="0"/>
                </a:cxn>
                <a:cxn ang="0">
                  <a:pos x="224" y="29"/>
                </a:cxn>
                <a:cxn ang="0">
                  <a:pos x="29" y="224"/>
                </a:cxn>
                <a:cxn ang="0">
                  <a:pos x="224" y="418"/>
                </a:cxn>
                <a:cxn ang="0">
                  <a:pos x="224" y="448"/>
                </a:cxn>
              </a:cxnLst>
              <a:rect l="0" t="0" r="r" b="b"/>
              <a:pathLst>
                <a:path w="224" h="448">
                  <a:moveTo>
                    <a:pt x="224" y="448"/>
                  </a:moveTo>
                  <a:cubicBezTo>
                    <a:pt x="100" y="448"/>
                    <a:pt x="0" y="347"/>
                    <a:pt x="0" y="224"/>
                  </a:cubicBezTo>
                  <a:cubicBezTo>
                    <a:pt x="0" y="100"/>
                    <a:pt x="100" y="0"/>
                    <a:pt x="224" y="0"/>
                  </a:cubicBezTo>
                  <a:cubicBezTo>
                    <a:pt x="224" y="29"/>
                    <a:pt x="224" y="29"/>
                    <a:pt x="224" y="29"/>
                  </a:cubicBezTo>
                  <a:cubicBezTo>
                    <a:pt x="116" y="29"/>
                    <a:pt x="29" y="116"/>
                    <a:pt x="29" y="224"/>
                  </a:cubicBezTo>
                  <a:cubicBezTo>
                    <a:pt x="29" y="331"/>
                    <a:pt x="116" y="418"/>
                    <a:pt x="224" y="418"/>
                  </a:cubicBezTo>
                  <a:lnTo>
                    <a:pt x="224" y="448"/>
                  </a:ln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Freeform: Shape 21"/>
            <p:cNvSpPr>
              <a:spLocks/>
            </p:cNvSpPr>
            <p:nvPr/>
          </p:nvSpPr>
          <p:spPr bwMode="auto">
            <a:xfrm flipH="1">
              <a:off x="8301286" y="2541324"/>
              <a:ext cx="2342609" cy="2346365"/>
            </a:xfrm>
            <a:custGeom>
              <a:avLst/>
              <a:gdLst/>
              <a:ahLst/>
              <a:cxnLst>
                <a:cxn ang="0">
                  <a:pos x="172" y="343"/>
                </a:cxn>
                <a:cxn ang="0">
                  <a:pos x="0" y="172"/>
                </a:cxn>
                <a:cxn ang="0">
                  <a:pos x="172" y="0"/>
                </a:cxn>
                <a:cxn ang="0">
                  <a:pos x="343" y="172"/>
                </a:cxn>
                <a:cxn ang="0">
                  <a:pos x="172" y="343"/>
                </a:cxn>
                <a:cxn ang="0">
                  <a:pos x="172" y="29"/>
                </a:cxn>
                <a:cxn ang="0">
                  <a:pos x="30" y="172"/>
                </a:cxn>
                <a:cxn ang="0">
                  <a:pos x="172" y="314"/>
                </a:cxn>
                <a:cxn ang="0">
                  <a:pos x="314" y="172"/>
                </a:cxn>
                <a:cxn ang="0">
                  <a:pos x="172" y="29"/>
                </a:cxn>
              </a:cxnLst>
              <a:rect l="0" t="0" r="r" b="b"/>
              <a:pathLst>
                <a:path w="343" h="343">
                  <a:moveTo>
                    <a:pt x="172" y="343"/>
                  </a:moveTo>
                  <a:cubicBezTo>
                    <a:pt x="77" y="343"/>
                    <a:pt x="0" y="266"/>
                    <a:pt x="0" y="172"/>
                  </a:cubicBezTo>
                  <a:cubicBezTo>
                    <a:pt x="0" y="77"/>
                    <a:pt x="77" y="0"/>
                    <a:pt x="172" y="0"/>
                  </a:cubicBezTo>
                  <a:cubicBezTo>
                    <a:pt x="266" y="0"/>
                    <a:pt x="343" y="77"/>
                    <a:pt x="343" y="172"/>
                  </a:cubicBezTo>
                  <a:cubicBezTo>
                    <a:pt x="343" y="266"/>
                    <a:pt x="266" y="343"/>
                    <a:pt x="172" y="343"/>
                  </a:cubicBezTo>
                  <a:close/>
                  <a:moveTo>
                    <a:pt x="172" y="29"/>
                  </a:moveTo>
                  <a:cubicBezTo>
                    <a:pt x="93" y="29"/>
                    <a:pt x="30" y="93"/>
                    <a:pt x="30" y="172"/>
                  </a:cubicBezTo>
                  <a:cubicBezTo>
                    <a:pt x="30" y="250"/>
                    <a:pt x="93" y="314"/>
                    <a:pt x="172" y="314"/>
                  </a:cubicBezTo>
                  <a:cubicBezTo>
                    <a:pt x="250" y="314"/>
                    <a:pt x="314" y="250"/>
                    <a:pt x="314" y="172"/>
                  </a:cubicBezTo>
                  <a:cubicBezTo>
                    <a:pt x="314" y="93"/>
                    <a:pt x="250" y="29"/>
                    <a:pt x="172" y="2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80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22"/>
            <p:cNvSpPr>
              <a:spLocks/>
            </p:cNvSpPr>
            <p:nvPr/>
          </p:nvSpPr>
          <p:spPr bwMode="auto">
            <a:xfrm flipH="1">
              <a:off x="8301286" y="2541324"/>
              <a:ext cx="2342609" cy="2346365"/>
            </a:xfrm>
            <a:custGeom>
              <a:avLst/>
              <a:gdLst/>
              <a:ahLst/>
              <a:cxnLst>
                <a:cxn ang="0">
                  <a:pos x="172" y="343"/>
                </a:cxn>
                <a:cxn ang="0">
                  <a:pos x="0" y="172"/>
                </a:cxn>
                <a:cxn ang="0">
                  <a:pos x="172" y="0"/>
                </a:cxn>
                <a:cxn ang="0">
                  <a:pos x="172" y="29"/>
                </a:cxn>
                <a:cxn ang="0">
                  <a:pos x="30" y="172"/>
                </a:cxn>
                <a:cxn ang="0">
                  <a:pos x="172" y="314"/>
                </a:cxn>
                <a:cxn ang="0">
                  <a:pos x="314" y="172"/>
                </a:cxn>
                <a:cxn ang="0">
                  <a:pos x="343" y="172"/>
                </a:cxn>
                <a:cxn ang="0">
                  <a:pos x="172" y="343"/>
                </a:cxn>
              </a:cxnLst>
              <a:rect l="0" t="0" r="r" b="b"/>
              <a:pathLst>
                <a:path w="343" h="343">
                  <a:moveTo>
                    <a:pt x="172" y="343"/>
                  </a:moveTo>
                  <a:cubicBezTo>
                    <a:pt x="77" y="343"/>
                    <a:pt x="0" y="266"/>
                    <a:pt x="0" y="172"/>
                  </a:cubicBezTo>
                  <a:cubicBezTo>
                    <a:pt x="0" y="77"/>
                    <a:pt x="77" y="0"/>
                    <a:pt x="172" y="0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93" y="29"/>
                    <a:pt x="30" y="93"/>
                    <a:pt x="30" y="172"/>
                  </a:cubicBezTo>
                  <a:cubicBezTo>
                    <a:pt x="30" y="250"/>
                    <a:pt x="93" y="314"/>
                    <a:pt x="172" y="314"/>
                  </a:cubicBezTo>
                  <a:cubicBezTo>
                    <a:pt x="250" y="314"/>
                    <a:pt x="314" y="250"/>
                    <a:pt x="314" y="172"/>
                  </a:cubicBezTo>
                  <a:cubicBezTo>
                    <a:pt x="343" y="172"/>
                    <a:pt x="343" y="172"/>
                    <a:pt x="343" y="172"/>
                  </a:cubicBezTo>
                  <a:cubicBezTo>
                    <a:pt x="343" y="266"/>
                    <a:pt x="266" y="343"/>
                    <a:pt x="172" y="343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Freeform: Shape 23"/>
            <p:cNvSpPr>
              <a:spLocks/>
            </p:cNvSpPr>
            <p:nvPr/>
          </p:nvSpPr>
          <p:spPr bwMode="auto">
            <a:xfrm flipH="1">
              <a:off x="8657932" y="2897972"/>
              <a:ext cx="1629315" cy="1633071"/>
            </a:xfrm>
            <a:custGeom>
              <a:avLst/>
              <a:gdLst/>
              <a:ahLst/>
              <a:cxnLst>
                <a:cxn ang="0">
                  <a:pos x="120" y="239"/>
                </a:cxn>
                <a:cxn ang="0">
                  <a:pos x="0" y="120"/>
                </a:cxn>
                <a:cxn ang="0">
                  <a:pos x="120" y="0"/>
                </a:cxn>
                <a:cxn ang="0">
                  <a:pos x="239" y="120"/>
                </a:cxn>
                <a:cxn ang="0">
                  <a:pos x="120" y="239"/>
                </a:cxn>
                <a:cxn ang="0">
                  <a:pos x="120" y="30"/>
                </a:cxn>
                <a:cxn ang="0">
                  <a:pos x="30" y="120"/>
                </a:cxn>
                <a:cxn ang="0">
                  <a:pos x="120" y="209"/>
                </a:cxn>
                <a:cxn ang="0">
                  <a:pos x="210" y="120"/>
                </a:cxn>
                <a:cxn ang="0">
                  <a:pos x="120" y="30"/>
                </a:cxn>
              </a:cxnLst>
              <a:rect l="0" t="0" r="r" b="b"/>
              <a:pathLst>
                <a:path w="239" h="239">
                  <a:moveTo>
                    <a:pt x="120" y="239"/>
                  </a:moveTo>
                  <a:cubicBezTo>
                    <a:pt x="54" y="239"/>
                    <a:pt x="0" y="185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39" y="54"/>
                    <a:pt x="239" y="120"/>
                  </a:cubicBezTo>
                  <a:cubicBezTo>
                    <a:pt x="239" y="185"/>
                    <a:pt x="186" y="239"/>
                    <a:pt x="120" y="239"/>
                  </a:cubicBezTo>
                  <a:close/>
                  <a:moveTo>
                    <a:pt x="120" y="30"/>
                  </a:moveTo>
                  <a:cubicBezTo>
                    <a:pt x="70" y="30"/>
                    <a:pt x="30" y="70"/>
                    <a:pt x="30" y="120"/>
                  </a:cubicBezTo>
                  <a:cubicBezTo>
                    <a:pt x="30" y="169"/>
                    <a:pt x="70" y="209"/>
                    <a:pt x="120" y="209"/>
                  </a:cubicBezTo>
                  <a:cubicBezTo>
                    <a:pt x="169" y="209"/>
                    <a:pt x="210" y="169"/>
                    <a:pt x="210" y="120"/>
                  </a:cubicBezTo>
                  <a:cubicBezTo>
                    <a:pt x="210" y="70"/>
                    <a:pt x="169" y="30"/>
                    <a:pt x="120" y="30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2700000" scaled="0"/>
            </a:gra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5" name="Group 27"/>
            <p:cNvGrpSpPr/>
            <p:nvPr/>
          </p:nvGrpSpPr>
          <p:grpSpPr>
            <a:xfrm>
              <a:off x="2271365" y="3739653"/>
              <a:ext cx="3144826" cy="658642"/>
              <a:chOff x="2271365" y="3739653"/>
              <a:chExt cx="3144826" cy="658642"/>
            </a:xfrm>
          </p:grpSpPr>
          <p:sp>
            <p:nvSpPr>
              <p:cNvPr id="33" name="TextBox 25"/>
              <p:cNvSpPr txBox="1"/>
              <p:nvPr/>
            </p:nvSpPr>
            <p:spPr>
              <a:xfrm>
                <a:off x="2271365" y="3955097"/>
                <a:ext cx="3144826" cy="44319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lvl="0" defTabSz="91440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9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  <a:br>
                  <a:rPr lang="zh-CN" altLang="en-US" sz="9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900">
                    <a:solidFill>
                      <a:schemeClr val="dk1">
                        <a:lumMod val="100000"/>
                      </a:schemeClr>
                    </a:solidFill>
                  </a:rPr>
                  <a:t>如需更改请在（设置形状格式）菜单下（文本选项）中调整。</a:t>
                </a:r>
              </a:p>
            </p:txBody>
          </p:sp>
          <p:sp>
            <p:nvSpPr>
              <p:cNvPr id="34" name="Rectangle 26"/>
              <p:cNvSpPr/>
              <p:nvPr/>
            </p:nvSpPr>
            <p:spPr>
              <a:xfrm>
                <a:off x="2271365" y="3739653"/>
                <a:ext cx="3144826" cy="215444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3"/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6" name="Group 24"/>
            <p:cNvGrpSpPr/>
            <p:nvPr/>
          </p:nvGrpSpPr>
          <p:grpSpPr>
            <a:xfrm>
              <a:off x="2271365" y="1448780"/>
              <a:ext cx="3144826" cy="658642"/>
              <a:chOff x="2271365" y="1448780"/>
              <a:chExt cx="3144826" cy="658642"/>
            </a:xfrm>
          </p:grpSpPr>
          <p:sp>
            <p:nvSpPr>
              <p:cNvPr id="31" name="TextBox 28"/>
              <p:cNvSpPr txBox="1"/>
              <p:nvPr/>
            </p:nvSpPr>
            <p:spPr>
              <a:xfrm>
                <a:off x="2271365" y="1664224"/>
                <a:ext cx="3144826" cy="44319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lvl="0" defTabSz="91440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900" dirty="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  <a:br>
                  <a:rPr lang="zh-CN" altLang="en-US" sz="900" dirty="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900" dirty="0">
                    <a:solidFill>
                      <a:schemeClr val="dk1">
                        <a:lumMod val="100000"/>
                      </a:schemeClr>
                    </a:solidFill>
                  </a:rPr>
                  <a:t>如需更改请在（设置形状格式）菜单下（文本选项）中调整。</a:t>
                </a:r>
              </a:p>
            </p:txBody>
          </p:sp>
          <p:sp>
            <p:nvSpPr>
              <p:cNvPr id="32" name="Rectangle 29"/>
              <p:cNvSpPr/>
              <p:nvPr/>
            </p:nvSpPr>
            <p:spPr>
              <a:xfrm>
                <a:off x="2271365" y="1448780"/>
                <a:ext cx="3144826" cy="215444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1"/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7" name="Group 30"/>
            <p:cNvGrpSpPr/>
            <p:nvPr/>
          </p:nvGrpSpPr>
          <p:grpSpPr>
            <a:xfrm>
              <a:off x="2271365" y="2628131"/>
              <a:ext cx="3144826" cy="658642"/>
              <a:chOff x="2271365" y="2628131"/>
              <a:chExt cx="3144826" cy="658642"/>
            </a:xfrm>
          </p:grpSpPr>
          <p:sp>
            <p:nvSpPr>
              <p:cNvPr id="29" name="TextBox 31"/>
              <p:cNvSpPr txBox="1"/>
              <p:nvPr/>
            </p:nvSpPr>
            <p:spPr>
              <a:xfrm>
                <a:off x="2271365" y="2843575"/>
                <a:ext cx="3144826" cy="44319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lvl="0" defTabSz="91440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9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  <a:br>
                  <a:rPr lang="zh-CN" altLang="en-US" sz="9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900">
                    <a:solidFill>
                      <a:schemeClr val="dk1">
                        <a:lumMod val="100000"/>
                      </a:schemeClr>
                    </a:solidFill>
                  </a:rPr>
                  <a:t>如需更改请在（设置形状格式）菜单下（文本选项）中调整。</a:t>
                </a:r>
              </a:p>
            </p:txBody>
          </p:sp>
          <p:sp>
            <p:nvSpPr>
              <p:cNvPr id="30" name="Rectangle 32"/>
              <p:cNvSpPr/>
              <p:nvPr/>
            </p:nvSpPr>
            <p:spPr>
              <a:xfrm>
                <a:off x="2271365" y="2628131"/>
                <a:ext cx="3144826" cy="215444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2"/>
                    </a:solidFill>
                  </a:rPr>
                  <a:t>标题文本预设</a:t>
                </a:r>
              </a:p>
            </p:txBody>
          </p:sp>
        </p:grpSp>
        <p:cxnSp>
          <p:nvCxnSpPr>
            <p:cNvPr id="18" name="Straight Connector 33"/>
            <p:cNvCxnSpPr/>
            <p:nvPr/>
          </p:nvCxnSpPr>
          <p:spPr>
            <a:xfrm flipH="1">
              <a:off x="5607879" y="1941255"/>
              <a:ext cx="3860602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34"/>
            <p:cNvSpPr txBox="1">
              <a:spLocks/>
            </p:cNvSpPr>
            <p:nvPr/>
          </p:nvSpPr>
          <p:spPr>
            <a:xfrm>
              <a:off x="1175880" y="1531314"/>
              <a:ext cx="710131" cy="492443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marL="0" marR="0" lvl="0" indent="0" defTabSz="914400" eaLnBrk="1" fontAlgn="auto" latinLnBrk="0" hangingPunct="1">
                <a:spcBef>
                  <a:spcPct val="0"/>
                </a:spcBef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Impact" panose="020B0806030902050204" pitchFamily="34" charset="0"/>
                </a:rPr>
                <a:t>25%</a:t>
              </a:r>
            </a:p>
          </p:txBody>
        </p:sp>
        <p:sp>
          <p:nvSpPr>
            <p:cNvPr id="20" name="TextBox 35"/>
            <p:cNvSpPr txBox="1">
              <a:spLocks/>
            </p:cNvSpPr>
            <p:nvPr/>
          </p:nvSpPr>
          <p:spPr>
            <a:xfrm>
              <a:off x="1090120" y="4871390"/>
              <a:ext cx="881652" cy="492443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marL="0" marR="0" lvl="0" indent="0" defTabSz="914400" rtl="0" eaLnBrk="1" fontAlgn="auto" latinLnBrk="0" hangingPunct="1">
                <a:spcBef>
                  <a:spcPct val="0"/>
                </a:spcBef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chemeClr val="accent4"/>
                  </a:solidFill>
                  <a:effectLst/>
                  <a:uLnTx/>
                  <a:uFillTx/>
                  <a:latin typeface="Impact" panose="020B0806030902050204" pitchFamily="34" charset="0"/>
                </a:rPr>
                <a:t>100%</a:t>
              </a:r>
            </a:p>
          </p:txBody>
        </p:sp>
        <p:sp>
          <p:nvSpPr>
            <p:cNvPr id="21" name="TextBox 36"/>
            <p:cNvSpPr txBox="1">
              <a:spLocks/>
            </p:cNvSpPr>
            <p:nvPr/>
          </p:nvSpPr>
          <p:spPr>
            <a:xfrm>
              <a:off x="1169468" y="2680848"/>
              <a:ext cx="722955" cy="492443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marL="0" marR="0" lvl="0" indent="0" defTabSz="914400" eaLnBrk="1" fontAlgn="auto" latinLnBrk="0" hangingPunct="1">
                <a:spcBef>
                  <a:spcPct val="0"/>
                </a:spcBef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Impact" panose="020B0806030902050204" pitchFamily="34" charset="0"/>
                </a:rPr>
                <a:t>50%</a:t>
              </a:r>
            </a:p>
          </p:txBody>
        </p:sp>
        <p:sp>
          <p:nvSpPr>
            <p:cNvPr id="22" name="TextBox 37"/>
            <p:cNvSpPr txBox="1">
              <a:spLocks/>
            </p:cNvSpPr>
            <p:nvPr/>
          </p:nvSpPr>
          <p:spPr>
            <a:xfrm>
              <a:off x="1199124" y="3776120"/>
              <a:ext cx="663643" cy="492443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marL="0" marR="0" lvl="0" indent="0" defTabSz="914400" eaLnBrk="1" fontAlgn="auto" latinLnBrk="0" hangingPunct="1">
                <a:spcBef>
                  <a:spcPct val="0"/>
                </a:spcBef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Impact" panose="020B0806030902050204" pitchFamily="34" charset="0"/>
                </a:rPr>
                <a:t>75%</a:t>
              </a:r>
            </a:p>
          </p:txBody>
        </p:sp>
        <p:grpSp>
          <p:nvGrpSpPr>
            <p:cNvPr id="23" name="Group 38"/>
            <p:cNvGrpSpPr/>
            <p:nvPr/>
          </p:nvGrpSpPr>
          <p:grpSpPr>
            <a:xfrm>
              <a:off x="2271365" y="4851177"/>
              <a:ext cx="3144826" cy="658642"/>
              <a:chOff x="2271365" y="4851177"/>
              <a:chExt cx="3144826" cy="658642"/>
            </a:xfrm>
          </p:grpSpPr>
          <p:sp>
            <p:nvSpPr>
              <p:cNvPr id="27" name="TextBox 39"/>
              <p:cNvSpPr txBox="1"/>
              <p:nvPr/>
            </p:nvSpPr>
            <p:spPr>
              <a:xfrm>
                <a:off x="2271365" y="5066621"/>
                <a:ext cx="3144826" cy="443198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lvl="0" defTabSz="91440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9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  <a:br>
                  <a:rPr lang="zh-CN" altLang="en-US" sz="9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900">
                    <a:solidFill>
                      <a:schemeClr val="dk1">
                        <a:lumMod val="100000"/>
                      </a:schemeClr>
                    </a:solidFill>
                  </a:rPr>
                  <a:t>如需更改请在（设置形状格式）菜单下（文本选项）中调整。</a:t>
                </a:r>
              </a:p>
            </p:txBody>
          </p:sp>
          <p:sp>
            <p:nvSpPr>
              <p:cNvPr id="28" name="Rectangle 40"/>
              <p:cNvSpPr/>
              <p:nvPr/>
            </p:nvSpPr>
            <p:spPr>
              <a:xfrm>
                <a:off x="2271365" y="4851177"/>
                <a:ext cx="3144826" cy="215444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4"/>
                    </a:solidFill>
                  </a:rPr>
                  <a:t>标题文本预设</a:t>
                </a:r>
              </a:p>
            </p:txBody>
          </p:sp>
        </p:grpSp>
        <p:cxnSp>
          <p:nvCxnSpPr>
            <p:cNvPr id="24" name="Connector: Elbow 41"/>
            <p:cNvCxnSpPr/>
            <p:nvPr/>
          </p:nvCxnSpPr>
          <p:spPr>
            <a:xfrm rot="10800000" flipV="1">
              <a:off x="5607879" y="2285779"/>
              <a:ext cx="3860959" cy="846085"/>
            </a:xfrm>
            <a:prstGeom prst="bentConnector3">
              <a:avLst>
                <a:gd name="adj1" fmla="val 50000"/>
              </a:avLst>
            </a:prstGeom>
            <a:ln w="19050" cmpd="sng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42"/>
            <p:cNvCxnSpPr/>
            <p:nvPr/>
          </p:nvCxnSpPr>
          <p:spPr>
            <a:xfrm rot="10800000" flipV="1">
              <a:off x="5607880" y="2659502"/>
              <a:ext cx="3860601" cy="1549199"/>
            </a:xfrm>
            <a:prstGeom prst="bentConnector3">
              <a:avLst>
                <a:gd name="adj1" fmla="val 43939"/>
              </a:avLst>
            </a:prstGeom>
            <a:ln w="19050" cmpd="sng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or: Elbow 43"/>
            <p:cNvCxnSpPr/>
            <p:nvPr/>
          </p:nvCxnSpPr>
          <p:spPr>
            <a:xfrm rot="10800000" flipV="1">
              <a:off x="5607879" y="3047112"/>
              <a:ext cx="3860603" cy="2200979"/>
            </a:xfrm>
            <a:prstGeom prst="bentConnector3">
              <a:avLst>
                <a:gd name="adj1" fmla="val 36296"/>
              </a:avLst>
            </a:prstGeom>
            <a:ln w="19050" cmpd="sng">
              <a:solidFill>
                <a:schemeClr val="bg1">
                  <a:lumMod val="75000"/>
                </a:schemeClr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295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4000">
        <p14:prism isInverted="1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 49"/>
          <p:cNvSpPr/>
          <p:nvPr/>
        </p:nvSpPr>
        <p:spPr>
          <a:xfrm rot="1800000">
            <a:off x="6088220" y="2214969"/>
            <a:ext cx="539494" cy="1854241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 rot="1800000">
            <a:off x="3663067" y="4488792"/>
            <a:ext cx="539494" cy="1854241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 rot="1800000">
            <a:off x="7070945" y="3239204"/>
            <a:ext cx="539494" cy="1854241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 rot="1800000">
            <a:off x="5707702" y="3573875"/>
            <a:ext cx="539494" cy="1854241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7270cd32-5d32-43a2-901d-476c77614c2e"/>
          <p:cNvGrpSpPr>
            <a:grpSpLocks noChangeAspect="1"/>
          </p:cNvGrpSpPr>
          <p:nvPr/>
        </p:nvGrpSpPr>
        <p:grpSpPr>
          <a:xfrm>
            <a:off x="1296362" y="1895248"/>
            <a:ext cx="10030123" cy="3461356"/>
            <a:chOff x="1296362" y="1895248"/>
            <a:chExt cx="10030123" cy="3461356"/>
          </a:xfrm>
        </p:grpSpPr>
        <p:grpSp>
          <p:nvGrpSpPr>
            <p:cNvPr id="4" name="Group 3"/>
            <p:cNvGrpSpPr/>
            <p:nvPr/>
          </p:nvGrpSpPr>
          <p:grpSpPr>
            <a:xfrm rot="1016215">
              <a:off x="4497314" y="1924374"/>
              <a:ext cx="3430314" cy="3432230"/>
              <a:chOff x="4676776" y="2278062"/>
              <a:chExt cx="2843213" cy="2844801"/>
            </a:xfrm>
          </p:grpSpPr>
          <p:sp>
            <p:nvSpPr>
              <p:cNvPr id="31" name="Freeform: Shape 4"/>
              <p:cNvSpPr>
                <a:spLocks/>
              </p:cNvSpPr>
              <p:nvPr/>
            </p:nvSpPr>
            <p:spPr bwMode="auto">
              <a:xfrm>
                <a:off x="4902201" y="3098800"/>
                <a:ext cx="1370013" cy="1192213"/>
              </a:xfrm>
              <a:custGeom>
                <a:avLst/>
                <a:gdLst>
                  <a:gd name="T0" fmla="*/ 648 w 863"/>
                  <a:gd name="T1" fmla="*/ 751 h 751"/>
                  <a:gd name="T2" fmla="*/ 216 w 863"/>
                  <a:gd name="T3" fmla="*/ 751 h 751"/>
                  <a:gd name="T4" fmla="*/ 0 w 863"/>
                  <a:gd name="T5" fmla="*/ 376 h 751"/>
                  <a:gd name="T6" fmla="*/ 216 w 863"/>
                  <a:gd name="T7" fmla="*/ 0 h 751"/>
                  <a:gd name="T8" fmla="*/ 648 w 863"/>
                  <a:gd name="T9" fmla="*/ 0 h 751"/>
                  <a:gd name="T10" fmla="*/ 863 w 863"/>
                  <a:gd name="T11" fmla="*/ 376 h 751"/>
                  <a:gd name="T12" fmla="*/ 648 w 863"/>
                  <a:gd name="T13" fmla="*/ 751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3" h="751">
                    <a:moveTo>
                      <a:pt x="648" y="751"/>
                    </a:moveTo>
                    <a:lnTo>
                      <a:pt x="216" y="751"/>
                    </a:lnTo>
                    <a:lnTo>
                      <a:pt x="0" y="376"/>
                    </a:lnTo>
                    <a:lnTo>
                      <a:pt x="216" y="0"/>
                    </a:lnTo>
                    <a:lnTo>
                      <a:pt x="648" y="0"/>
                    </a:lnTo>
                    <a:lnTo>
                      <a:pt x="863" y="376"/>
                    </a:lnTo>
                    <a:lnTo>
                      <a:pt x="648" y="751"/>
                    </a:lnTo>
                    <a:close/>
                  </a:path>
                </a:pathLst>
              </a:custGeom>
              <a:noFill/>
              <a:ln w="112713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Freeform: Shape 5"/>
              <p:cNvSpPr>
                <a:spLocks/>
              </p:cNvSpPr>
              <p:nvPr/>
            </p:nvSpPr>
            <p:spPr bwMode="auto">
              <a:xfrm>
                <a:off x="5930901" y="3706812"/>
                <a:ext cx="1370013" cy="1190625"/>
              </a:xfrm>
              <a:custGeom>
                <a:avLst/>
                <a:gdLst>
                  <a:gd name="T0" fmla="*/ 647 w 863"/>
                  <a:gd name="T1" fmla="*/ 750 h 750"/>
                  <a:gd name="T2" fmla="*/ 215 w 863"/>
                  <a:gd name="T3" fmla="*/ 750 h 750"/>
                  <a:gd name="T4" fmla="*/ 0 w 863"/>
                  <a:gd name="T5" fmla="*/ 375 h 750"/>
                  <a:gd name="T6" fmla="*/ 215 w 863"/>
                  <a:gd name="T7" fmla="*/ 0 h 750"/>
                  <a:gd name="T8" fmla="*/ 647 w 863"/>
                  <a:gd name="T9" fmla="*/ 0 h 750"/>
                  <a:gd name="T10" fmla="*/ 863 w 863"/>
                  <a:gd name="T11" fmla="*/ 375 h 750"/>
                  <a:gd name="T12" fmla="*/ 647 w 863"/>
                  <a:gd name="T13" fmla="*/ 750 h 7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3" h="750">
                    <a:moveTo>
                      <a:pt x="647" y="750"/>
                    </a:moveTo>
                    <a:lnTo>
                      <a:pt x="215" y="750"/>
                    </a:lnTo>
                    <a:lnTo>
                      <a:pt x="0" y="375"/>
                    </a:lnTo>
                    <a:lnTo>
                      <a:pt x="215" y="0"/>
                    </a:lnTo>
                    <a:lnTo>
                      <a:pt x="647" y="0"/>
                    </a:lnTo>
                    <a:lnTo>
                      <a:pt x="863" y="375"/>
                    </a:lnTo>
                    <a:lnTo>
                      <a:pt x="647" y="750"/>
                    </a:lnTo>
                    <a:close/>
                  </a:path>
                </a:pathLst>
              </a:custGeom>
              <a:noFill/>
              <a:ln w="112713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Straight Connector 6"/>
              <p:cNvSpPr>
                <a:spLocks/>
              </p:cNvSpPr>
              <p:nvPr/>
            </p:nvSpPr>
            <p:spPr bwMode="auto">
              <a:xfrm flipV="1">
                <a:off x="5930901" y="2509837"/>
                <a:ext cx="330200" cy="588963"/>
              </a:xfrm>
              <a:prstGeom prst="line">
                <a:avLst/>
              </a:prstGeom>
              <a:noFill/>
              <a:ln w="112713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Straight Connector 7"/>
              <p:cNvSpPr>
                <a:spLocks/>
              </p:cNvSpPr>
              <p:nvPr/>
            </p:nvSpPr>
            <p:spPr bwMode="auto">
              <a:xfrm flipV="1">
                <a:off x="6964364" y="3098800"/>
                <a:ext cx="330200" cy="596900"/>
              </a:xfrm>
              <a:prstGeom prst="line">
                <a:avLst/>
              </a:prstGeom>
              <a:noFill/>
              <a:ln w="112713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Straight Connector 8"/>
              <p:cNvSpPr>
                <a:spLocks/>
              </p:cNvSpPr>
              <p:nvPr/>
            </p:nvSpPr>
            <p:spPr bwMode="auto">
              <a:xfrm flipV="1">
                <a:off x="4902201" y="4302125"/>
                <a:ext cx="331788" cy="595313"/>
              </a:xfrm>
              <a:prstGeom prst="line">
                <a:avLst/>
              </a:prstGeom>
              <a:noFill/>
              <a:ln w="112713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Oval 9"/>
              <p:cNvSpPr>
                <a:spLocks/>
              </p:cNvSpPr>
              <p:nvPr/>
            </p:nvSpPr>
            <p:spPr bwMode="auto">
              <a:xfrm>
                <a:off x="6048376" y="3470275"/>
                <a:ext cx="449263" cy="449263"/>
              </a:xfrm>
              <a:prstGeom prst="ellipse">
                <a:avLst/>
              </a:pr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Oval 10"/>
              <p:cNvSpPr>
                <a:spLocks/>
              </p:cNvSpPr>
              <p:nvPr/>
            </p:nvSpPr>
            <p:spPr bwMode="auto">
              <a:xfrm>
                <a:off x="4756151" y="3536950"/>
                <a:ext cx="314325" cy="309563"/>
              </a:xfrm>
              <a:prstGeom prst="ellipse">
                <a:avLst/>
              </a:pr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Oval 11"/>
              <p:cNvSpPr>
                <a:spLocks/>
              </p:cNvSpPr>
              <p:nvPr/>
            </p:nvSpPr>
            <p:spPr bwMode="auto">
              <a:xfrm>
                <a:off x="5772151" y="2947987"/>
                <a:ext cx="309563" cy="307975"/>
              </a:xfrm>
              <a:prstGeom prst="ellipse">
                <a:avLst/>
              </a:pr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Oval 12"/>
              <p:cNvSpPr>
                <a:spLocks/>
              </p:cNvSpPr>
              <p:nvPr/>
            </p:nvSpPr>
            <p:spPr bwMode="auto">
              <a:xfrm>
                <a:off x="6807201" y="3554412"/>
                <a:ext cx="307975" cy="309563"/>
              </a:xfrm>
              <a:prstGeom prst="ellipse">
                <a:avLst/>
              </a:prstGeom>
              <a:gradFill>
                <a:gsLst>
                  <a:gs pos="100000">
                    <a:srgbClr val="FF5050"/>
                  </a:gs>
                  <a:gs pos="0">
                    <a:srgbClr val="FF9999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Oval 13"/>
              <p:cNvSpPr>
                <a:spLocks/>
              </p:cNvSpPr>
              <p:nvPr/>
            </p:nvSpPr>
            <p:spPr bwMode="auto">
              <a:xfrm>
                <a:off x="7115176" y="4116387"/>
                <a:ext cx="314325" cy="309563"/>
              </a:xfrm>
              <a:prstGeom prst="ellipse">
                <a:avLst/>
              </a:pr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Oval 14"/>
              <p:cNvSpPr>
                <a:spLocks/>
              </p:cNvSpPr>
              <p:nvPr/>
            </p:nvSpPr>
            <p:spPr bwMode="auto">
              <a:xfrm>
                <a:off x="6121401" y="4724400"/>
                <a:ext cx="309563" cy="307975"/>
              </a:xfrm>
              <a:prstGeom prst="ellipse">
                <a:avLst/>
              </a:pr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Oval 15"/>
              <p:cNvSpPr>
                <a:spLocks/>
              </p:cNvSpPr>
              <p:nvPr/>
            </p:nvSpPr>
            <p:spPr bwMode="auto">
              <a:xfrm>
                <a:off x="7070726" y="2874962"/>
                <a:ext cx="449263" cy="449263"/>
              </a:xfrm>
              <a:prstGeom prst="ellipse">
                <a:avLst/>
              </a:pr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Oval 16"/>
              <p:cNvSpPr>
                <a:spLocks/>
              </p:cNvSpPr>
              <p:nvPr/>
            </p:nvSpPr>
            <p:spPr bwMode="auto">
              <a:xfrm>
                <a:off x="4676776" y="4673600"/>
                <a:ext cx="450850" cy="449263"/>
              </a:xfrm>
              <a:prstGeom prst="ellipse">
                <a:avLst/>
              </a:pr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Oval 17"/>
              <p:cNvSpPr>
                <a:spLocks/>
              </p:cNvSpPr>
              <p:nvPr/>
            </p:nvSpPr>
            <p:spPr bwMode="auto">
              <a:xfrm>
                <a:off x="6037264" y="2278062"/>
                <a:ext cx="449263" cy="455613"/>
              </a:xfrm>
              <a:prstGeom prst="ellipse">
                <a:avLst/>
              </a:prstGeom>
              <a:gradFill>
                <a:gsLst>
                  <a:gs pos="100000">
                    <a:srgbClr val="FF5050"/>
                  </a:gs>
                  <a:gs pos="0">
                    <a:srgbClr val="FF9999"/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Oval 18"/>
              <p:cNvSpPr>
                <a:spLocks/>
              </p:cNvSpPr>
              <p:nvPr/>
            </p:nvSpPr>
            <p:spPr bwMode="auto">
              <a:xfrm>
                <a:off x="5138739" y="2981325"/>
                <a:ext cx="234950" cy="236538"/>
              </a:xfrm>
              <a:prstGeom prst="ellipse">
                <a:avLst/>
              </a:pr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Oval 19"/>
              <p:cNvSpPr>
                <a:spLocks/>
              </p:cNvSpPr>
              <p:nvPr/>
            </p:nvSpPr>
            <p:spPr bwMode="auto">
              <a:xfrm>
                <a:off x="5127626" y="4173537"/>
                <a:ext cx="234950" cy="234950"/>
              </a:xfrm>
              <a:prstGeom prst="ellipse">
                <a:avLst/>
              </a:pr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Oval 20"/>
              <p:cNvSpPr>
                <a:spLocks/>
              </p:cNvSpPr>
              <p:nvPr/>
            </p:nvSpPr>
            <p:spPr bwMode="auto">
              <a:xfrm>
                <a:off x="5795964" y="4156075"/>
                <a:ext cx="230188" cy="230188"/>
              </a:xfrm>
              <a:prstGeom prst="ellipse">
                <a:avLst/>
              </a:prstGeom>
              <a:gradFill>
                <a:gsLst>
                  <a:gs pos="100000">
                    <a:srgbClr val="FF5050"/>
                  </a:gs>
                  <a:gs pos="0">
                    <a:srgbClr val="FF9999"/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Oval 21"/>
              <p:cNvSpPr>
                <a:spLocks/>
              </p:cNvSpPr>
              <p:nvPr/>
            </p:nvSpPr>
            <p:spPr bwMode="auto">
              <a:xfrm>
                <a:off x="6840539" y="4779962"/>
                <a:ext cx="234950" cy="236538"/>
              </a:xfrm>
              <a:prstGeom prst="ellipse">
                <a:avLst/>
              </a:prstGeom>
              <a:gradFill>
                <a:gsLst>
                  <a:gs pos="100000">
                    <a:srgbClr val="FF5050"/>
                  </a:gs>
                  <a:gs pos="0">
                    <a:srgbClr val="FF9999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5" name="Group 59"/>
            <p:cNvGrpSpPr/>
            <p:nvPr/>
          </p:nvGrpSpPr>
          <p:grpSpPr>
            <a:xfrm>
              <a:off x="8395893" y="2071796"/>
              <a:ext cx="512148" cy="3083994"/>
              <a:chOff x="8544272" y="2071796"/>
              <a:chExt cx="512148" cy="3083994"/>
            </a:xfrm>
          </p:grpSpPr>
          <p:sp>
            <p:nvSpPr>
              <p:cNvPr id="28" name="Freeform: Shape 28"/>
              <p:cNvSpPr>
                <a:spLocks noChangeAspect="1"/>
              </p:cNvSpPr>
              <p:nvPr/>
            </p:nvSpPr>
            <p:spPr bwMode="auto">
              <a:xfrm>
                <a:off x="8666177" y="4765445"/>
                <a:ext cx="390243" cy="390345"/>
              </a:xfrm>
              <a:custGeom>
                <a:avLst/>
                <a:gdLst>
                  <a:gd name="T0" fmla="*/ 10800 w 21600"/>
                  <a:gd name="T1" fmla="*/ 10789 h 21579"/>
                  <a:gd name="T2" fmla="*/ 10800 w 21600"/>
                  <a:gd name="T3" fmla="*/ 10789 h 21579"/>
                  <a:gd name="T4" fmla="*/ 10800 w 21600"/>
                  <a:gd name="T5" fmla="*/ 10789 h 21579"/>
                  <a:gd name="T6" fmla="*/ 10800 w 21600"/>
                  <a:gd name="T7" fmla="*/ 10789 h 215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579">
                    <a:moveTo>
                      <a:pt x="21599" y="9391"/>
                    </a:moveTo>
                    <a:cubicBezTo>
                      <a:pt x="21599" y="9887"/>
                      <a:pt x="21472" y="10321"/>
                      <a:pt x="21218" y="10697"/>
                    </a:cubicBezTo>
                    <a:cubicBezTo>
                      <a:pt x="20963" y="11072"/>
                      <a:pt x="20647" y="11313"/>
                      <a:pt x="20263" y="11427"/>
                    </a:cubicBezTo>
                    <a:lnTo>
                      <a:pt x="20263" y="16610"/>
                    </a:lnTo>
                    <a:cubicBezTo>
                      <a:pt x="20263" y="17200"/>
                      <a:pt x="20087" y="17708"/>
                      <a:pt x="19729" y="18128"/>
                    </a:cubicBezTo>
                    <a:cubicBezTo>
                      <a:pt x="19374" y="18550"/>
                      <a:pt x="18951" y="18758"/>
                      <a:pt x="18459" y="18758"/>
                    </a:cubicBezTo>
                    <a:cubicBezTo>
                      <a:pt x="17927" y="18122"/>
                      <a:pt x="17286" y="17505"/>
                      <a:pt x="16537" y="16904"/>
                    </a:cubicBezTo>
                    <a:cubicBezTo>
                      <a:pt x="15785" y="16305"/>
                      <a:pt x="14980" y="15756"/>
                      <a:pt x="14116" y="15254"/>
                    </a:cubicBezTo>
                    <a:cubicBezTo>
                      <a:pt x="13254" y="14755"/>
                      <a:pt x="12363" y="14324"/>
                      <a:pt x="11449" y="13969"/>
                    </a:cubicBezTo>
                    <a:cubicBezTo>
                      <a:pt x="10536" y="13614"/>
                      <a:pt x="9648" y="13379"/>
                      <a:pt x="8788" y="13267"/>
                    </a:cubicBezTo>
                    <a:cubicBezTo>
                      <a:pt x="8453" y="13379"/>
                      <a:pt x="8179" y="13564"/>
                      <a:pt x="7968" y="13828"/>
                    </a:cubicBezTo>
                    <a:cubicBezTo>
                      <a:pt x="7758" y="14092"/>
                      <a:pt x="7613" y="14386"/>
                      <a:pt x="7535" y="14706"/>
                    </a:cubicBezTo>
                    <a:cubicBezTo>
                      <a:pt x="7457" y="15028"/>
                      <a:pt x="7449" y="15360"/>
                      <a:pt x="7510" y="15698"/>
                    </a:cubicBezTo>
                    <a:cubicBezTo>
                      <a:pt x="7574" y="16035"/>
                      <a:pt x="7719" y="16340"/>
                      <a:pt x="7946" y="16610"/>
                    </a:cubicBezTo>
                    <a:cubicBezTo>
                      <a:pt x="7750" y="16992"/>
                      <a:pt x="7660" y="17347"/>
                      <a:pt x="7677" y="17673"/>
                    </a:cubicBezTo>
                    <a:cubicBezTo>
                      <a:pt x="7692" y="17993"/>
                      <a:pt x="7772" y="18307"/>
                      <a:pt x="7917" y="18606"/>
                    </a:cubicBezTo>
                    <a:cubicBezTo>
                      <a:pt x="8059" y="18908"/>
                      <a:pt x="8255" y="19193"/>
                      <a:pt x="8497" y="19469"/>
                    </a:cubicBezTo>
                    <a:cubicBezTo>
                      <a:pt x="8737" y="19745"/>
                      <a:pt x="8996" y="20021"/>
                      <a:pt x="9271" y="20291"/>
                    </a:cubicBezTo>
                    <a:cubicBezTo>
                      <a:pt x="9114" y="20696"/>
                      <a:pt x="8842" y="21001"/>
                      <a:pt x="8455" y="21212"/>
                    </a:cubicBezTo>
                    <a:cubicBezTo>
                      <a:pt x="8069" y="21423"/>
                      <a:pt x="7655" y="21541"/>
                      <a:pt x="7212" y="21570"/>
                    </a:cubicBezTo>
                    <a:cubicBezTo>
                      <a:pt x="6771" y="21599"/>
                      <a:pt x="6340" y="21550"/>
                      <a:pt x="5917" y="21423"/>
                    </a:cubicBezTo>
                    <a:cubicBezTo>
                      <a:pt x="5496" y="21294"/>
                      <a:pt x="5163" y="21092"/>
                      <a:pt x="4923" y="20810"/>
                    </a:cubicBezTo>
                    <a:cubicBezTo>
                      <a:pt x="4781" y="20241"/>
                      <a:pt x="4624" y="19657"/>
                      <a:pt x="4453" y="19055"/>
                    </a:cubicBezTo>
                    <a:cubicBezTo>
                      <a:pt x="4281" y="18453"/>
                      <a:pt x="4139" y="17843"/>
                      <a:pt x="4032" y="17224"/>
                    </a:cubicBezTo>
                    <a:cubicBezTo>
                      <a:pt x="3921" y="16599"/>
                      <a:pt x="3868" y="15953"/>
                      <a:pt x="3868" y="15281"/>
                    </a:cubicBezTo>
                    <a:cubicBezTo>
                      <a:pt x="3868" y="14615"/>
                      <a:pt x="3961" y="13905"/>
                      <a:pt x="4149" y="13153"/>
                    </a:cubicBezTo>
                    <a:lnTo>
                      <a:pt x="1804" y="13153"/>
                    </a:lnTo>
                    <a:cubicBezTo>
                      <a:pt x="1312" y="13153"/>
                      <a:pt x="888" y="12945"/>
                      <a:pt x="533" y="12522"/>
                    </a:cubicBezTo>
                    <a:cubicBezTo>
                      <a:pt x="176" y="12100"/>
                      <a:pt x="0" y="11592"/>
                      <a:pt x="0" y="10990"/>
                    </a:cubicBezTo>
                    <a:lnTo>
                      <a:pt x="0" y="7774"/>
                    </a:lnTo>
                    <a:cubicBezTo>
                      <a:pt x="0" y="7184"/>
                      <a:pt x="176" y="6676"/>
                      <a:pt x="526" y="6245"/>
                    </a:cubicBezTo>
                    <a:cubicBezTo>
                      <a:pt x="878" y="5819"/>
                      <a:pt x="1304" y="5605"/>
                      <a:pt x="1804" y="5605"/>
                    </a:cubicBezTo>
                    <a:lnTo>
                      <a:pt x="7652" y="5605"/>
                    </a:lnTo>
                    <a:cubicBezTo>
                      <a:pt x="8551" y="5605"/>
                      <a:pt x="9508" y="5449"/>
                      <a:pt x="10524" y="5135"/>
                    </a:cubicBezTo>
                    <a:cubicBezTo>
                      <a:pt x="11540" y="4821"/>
                      <a:pt x="12536" y="4399"/>
                      <a:pt x="13511" y="3873"/>
                    </a:cubicBezTo>
                    <a:cubicBezTo>
                      <a:pt x="14488" y="3342"/>
                      <a:pt x="15408" y="2744"/>
                      <a:pt x="16272" y="2071"/>
                    </a:cubicBezTo>
                    <a:cubicBezTo>
                      <a:pt x="17134" y="1405"/>
                      <a:pt x="17864" y="713"/>
                      <a:pt x="18459" y="0"/>
                    </a:cubicBezTo>
                    <a:cubicBezTo>
                      <a:pt x="18951" y="0"/>
                      <a:pt x="19374" y="214"/>
                      <a:pt x="19729" y="633"/>
                    </a:cubicBezTo>
                    <a:cubicBezTo>
                      <a:pt x="20087" y="1056"/>
                      <a:pt x="20263" y="1567"/>
                      <a:pt x="20263" y="2165"/>
                    </a:cubicBezTo>
                    <a:lnTo>
                      <a:pt x="20263" y="7334"/>
                    </a:lnTo>
                    <a:cubicBezTo>
                      <a:pt x="20647" y="7445"/>
                      <a:pt x="20963" y="7692"/>
                      <a:pt x="21218" y="8070"/>
                    </a:cubicBezTo>
                    <a:cubicBezTo>
                      <a:pt x="21472" y="8454"/>
                      <a:pt x="21599" y="8895"/>
                      <a:pt x="21599" y="9391"/>
                    </a:cubicBezTo>
                    <a:moveTo>
                      <a:pt x="18459" y="2855"/>
                    </a:moveTo>
                    <a:cubicBezTo>
                      <a:pt x="17864" y="3407"/>
                      <a:pt x="17215" y="3941"/>
                      <a:pt x="16512" y="4451"/>
                    </a:cubicBezTo>
                    <a:cubicBezTo>
                      <a:pt x="15810" y="4962"/>
                      <a:pt x="15065" y="5423"/>
                      <a:pt x="14280" y="5834"/>
                    </a:cubicBezTo>
                    <a:cubicBezTo>
                      <a:pt x="13494" y="6245"/>
                      <a:pt x="12693" y="6609"/>
                      <a:pt x="11878" y="6923"/>
                    </a:cubicBezTo>
                    <a:cubicBezTo>
                      <a:pt x="11060" y="7237"/>
                      <a:pt x="10255" y="7462"/>
                      <a:pt x="9457" y="7603"/>
                    </a:cubicBezTo>
                    <a:lnTo>
                      <a:pt x="9457" y="11172"/>
                    </a:lnTo>
                    <a:cubicBezTo>
                      <a:pt x="10255" y="11325"/>
                      <a:pt x="11060" y="11554"/>
                      <a:pt x="11878" y="11862"/>
                    </a:cubicBezTo>
                    <a:cubicBezTo>
                      <a:pt x="12693" y="12170"/>
                      <a:pt x="13494" y="12537"/>
                      <a:pt x="14280" y="12956"/>
                    </a:cubicBezTo>
                    <a:cubicBezTo>
                      <a:pt x="15065" y="13379"/>
                      <a:pt x="15812" y="13843"/>
                      <a:pt x="16524" y="14347"/>
                    </a:cubicBezTo>
                    <a:cubicBezTo>
                      <a:pt x="17234" y="14855"/>
                      <a:pt x="17881" y="15380"/>
                      <a:pt x="18459" y="15920"/>
                    </a:cubicBezTo>
                    <a:lnTo>
                      <a:pt x="18459" y="2855"/>
                    </a:lnTo>
                    <a:close/>
                  </a:path>
                </a:pathLst>
              </a:cu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Freeform: Shape 29"/>
              <p:cNvSpPr>
                <a:spLocks noChangeAspect="1"/>
              </p:cNvSpPr>
              <p:nvPr/>
            </p:nvSpPr>
            <p:spPr bwMode="auto">
              <a:xfrm>
                <a:off x="8708913" y="2071796"/>
                <a:ext cx="339566" cy="406410"/>
              </a:xfrm>
              <a:custGeom>
                <a:avLst/>
                <a:gdLst>
                  <a:gd name="connsiteX0" fmla="*/ 206367 w 449768"/>
                  <a:gd name="connsiteY0" fmla="*/ 423375 h 538305"/>
                  <a:gd name="connsiteX1" fmla="*/ 208536 w 449768"/>
                  <a:gd name="connsiteY1" fmla="*/ 434347 h 538305"/>
                  <a:gd name="connsiteX2" fmla="*/ 136133 w 449768"/>
                  <a:gd name="connsiteY2" fmla="*/ 527584 h 538305"/>
                  <a:gd name="connsiteX3" fmla="*/ 120760 w 449768"/>
                  <a:gd name="connsiteY3" fmla="*/ 517169 h 538305"/>
                  <a:gd name="connsiteX4" fmla="*/ 192667 w 449768"/>
                  <a:gd name="connsiteY4" fmla="*/ 423933 h 538305"/>
                  <a:gd name="connsiteX5" fmla="*/ 206367 w 449768"/>
                  <a:gd name="connsiteY5" fmla="*/ 423375 h 538305"/>
                  <a:gd name="connsiteX6" fmla="*/ 158371 w 449768"/>
                  <a:gd name="connsiteY6" fmla="*/ 386315 h 538305"/>
                  <a:gd name="connsiteX7" fmla="*/ 160292 w 449768"/>
                  <a:gd name="connsiteY7" fmla="*/ 397002 h 538305"/>
                  <a:gd name="connsiteX8" fmla="*/ 51725 w 449768"/>
                  <a:gd name="connsiteY8" fmla="*/ 536376 h 538305"/>
                  <a:gd name="connsiteX9" fmla="*/ 41315 w 449768"/>
                  <a:gd name="connsiteY9" fmla="*/ 525997 h 538305"/>
                  <a:gd name="connsiteX10" fmla="*/ 144924 w 449768"/>
                  <a:gd name="connsiteY10" fmla="*/ 387118 h 538305"/>
                  <a:gd name="connsiteX11" fmla="*/ 158371 w 449768"/>
                  <a:gd name="connsiteY11" fmla="*/ 386315 h 538305"/>
                  <a:gd name="connsiteX12" fmla="*/ 112005 w 449768"/>
                  <a:gd name="connsiteY12" fmla="*/ 349971 h 538305"/>
                  <a:gd name="connsiteX13" fmla="*/ 113740 w 449768"/>
                  <a:gd name="connsiteY13" fmla="*/ 362927 h 538305"/>
                  <a:gd name="connsiteX14" fmla="*/ 41338 w 449768"/>
                  <a:gd name="connsiteY14" fmla="*/ 455221 h 538305"/>
                  <a:gd name="connsiteX15" fmla="*/ 25965 w 449768"/>
                  <a:gd name="connsiteY15" fmla="*/ 444857 h 538305"/>
                  <a:gd name="connsiteX16" fmla="*/ 98367 w 449768"/>
                  <a:gd name="connsiteY16" fmla="*/ 352562 h 538305"/>
                  <a:gd name="connsiteX17" fmla="*/ 112005 w 449768"/>
                  <a:gd name="connsiteY17" fmla="*/ 349971 h 538305"/>
                  <a:gd name="connsiteX18" fmla="*/ 287508 w 449768"/>
                  <a:gd name="connsiteY18" fmla="*/ 153269 h 538305"/>
                  <a:gd name="connsiteX19" fmla="*/ 261020 w 449768"/>
                  <a:gd name="connsiteY19" fmla="*/ 165441 h 538305"/>
                  <a:gd name="connsiteX20" fmla="*/ 255548 w 449768"/>
                  <a:gd name="connsiteY20" fmla="*/ 175874 h 538305"/>
                  <a:gd name="connsiteX21" fmla="*/ 276441 w 449768"/>
                  <a:gd name="connsiteY21" fmla="*/ 232511 h 538305"/>
                  <a:gd name="connsiteX22" fmla="*/ 328174 w 449768"/>
                  <a:gd name="connsiteY22" fmla="*/ 227543 h 538305"/>
                  <a:gd name="connsiteX23" fmla="*/ 333645 w 449768"/>
                  <a:gd name="connsiteY23" fmla="*/ 217110 h 538305"/>
                  <a:gd name="connsiteX24" fmla="*/ 317727 w 449768"/>
                  <a:gd name="connsiteY24" fmla="*/ 160472 h 538305"/>
                  <a:gd name="connsiteX25" fmla="*/ 287508 w 449768"/>
                  <a:gd name="connsiteY25" fmla="*/ 153269 h 538305"/>
                  <a:gd name="connsiteX26" fmla="*/ 437111 w 449768"/>
                  <a:gd name="connsiteY26" fmla="*/ 0 h 538305"/>
                  <a:gd name="connsiteX27" fmla="*/ 442086 w 449768"/>
                  <a:gd name="connsiteY27" fmla="*/ 0 h 538305"/>
                  <a:gd name="connsiteX28" fmla="*/ 447557 w 449768"/>
                  <a:gd name="connsiteY28" fmla="*/ 4968 h 538305"/>
                  <a:gd name="connsiteX29" fmla="*/ 447557 w 449768"/>
                  <a:gd name="connsiteY29" fmla="*/ 9937 h 538305"/>
                  <a:gd name="connsiteX30" fmla="*/ 447557 w 449768"/>
                  <a:gd name="connsiteY30" fmla="*/ 20370 h 538305"/>
                  <a:gd name="connsiteX31" fmla="*/ 447557 w 449768"/>
                  <a:gd name="connsiteY31" fmla="*/ 46204 h 538305"/>
                  <a:gd name="connsiteX32" fmla="*/ 442086 w 449768"/>
                  <a:gd name="connsiteY32" fmla="*/ 103338 h 538305"/>
                  <a:gd name="connsiteX33" fmla="*/ 442086 w 449768"/>
                  <a:gd name="connsiteY33" fmla="*/ 113771 h 538305"/>
                  <a:gd name="connsiteX34" fmla="*/ 437111 w 449768"/>
                  <a:gd name="connsiteY34" fmla="*/ 134141 h 538305"/>
                  <a:gd name="connsiteX35" fmla="*/ 421194 w 449768"/>
                  <a:gd name="connsiteY35" fmla="*/ 175874 h 538305"/>
                  <a:gd name="connsiteX36" fmla="*/ 354040 w 449768"/>
                  <a:gd name="connsiteY36" fmla="*/ 289645 h 538305"/>
                  <a:gd name="connsiteX37" fmla="*/ 344091 w 449768"/>
                  <a:gd name="connsiteY37" fmla="*/ 325913 h 538305"/>
                  <a:gd name="connsiteX38" fmla="*/ 276441 w 449768"/>
                  <a:gd name="connsiteY38" fmla="*/ 506754 h 538305"/>
                  <a:gd name="connsiteX39" fmla="*/ 261020 w 449768"/>
                  <a:gd name="connsiteY39" fmla="*/ 496321 h 538305"/>
                  <a:gd name="connsiteX40" fmla="*/ 17278 w 449768"/>
                  <a:gd name="connsiteY40" fmla="*/ 310511 h 538305"/>
                  <a:gd name="connsiteX41" fmla="*/ 1858 w 449768"/>
                  <a:gd name="connsiteY41" fmla="*/ 289645 h 538305"/>
                  <a:gd name="connsiteX42" fmla="*/ 162528 w 449768"/>
                  <a:gd name="connsiteY42" fmla="*/ 186307 h 538305"/>
                  <a:gd name="connsiteX43" fmla="*/ 193369 w 449768"/>
                  <a:gd name="connsiteY43" fmla="*/ 165441 h 538305"/>
                  <a:gd name="connsiteX44" fmla="*/ 312753 w 449768"/>
                  <a:gd name="connsiteY44" fmla="*/ 51669 h 538305"/>
                  <a:gd name="connsiteX45" fmla="*/ 400799 w 449768"/>
                  <a:gd name="connsiteY45" fmla="*/ 9937 h 538305"/>
                  <a:gd name="connsiteX46" fmla="*/ 426665 w 449768"/>
                  <a:gd name="connsiteY46" fmla="*/ 4968 h 538305"/>
                  <a:gd name="connsiteX47" fmla="*/ 437111 w 449768"/>
                  <a:gd name="connsiteY47" fmla="*/ 0 h 538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449768" h="538305">
                    <a:moveTo>
                      <a:pt x="206367" y="423375"/>
                    </a:moveTo>
                    <a:cubicBezTo>
                      <a:pt x="209652" y="425297"/>
                      <a:pt x="211016" y="429140"/>
                      <a:pt x="208536" y="434347"/>
                    </a:cubicBezTo>
                    <a:cubicBezTo>
                      <a:pt x="198122" y="460136"/>
                      <a:pt x="172335" y="506754"/>
                      <a:pt x="136133" y="527584"/>
                    </a:cubicBezTo>
                    <a:cubicBezTo>
                      <a:pt x="125719" y="532543"/>
                      <a:pt x="115305" y="527584"/>
                      <a:pt x="120760" y="517169"/>
                    </a:cubicBezTo>
                    <a:cubicBezTo>
                      <a:pt x="130678" y="491380"/>
                      <a:pt x="151507" y="450217"/>
                      <a:pt x="192667" y="423933"/>
                    </a:cubicBezTo>
                    <a:cubicBezTo>
                      <a:pt x="197874" y="421453"/>
                      <a:pt x="203081" y="421453"/>
                      <a:pt x="206367" y="423375"/>
                    </a:cubicBezTo>
                    <a:close/>
                    <a:moveTo>
                      <a:pt x="158371" y="386315"/>
                    </a:moveTo>
                    <a:cubicBezTo>
                      <a:pt x="161532" y="388230"/>
                      <a:pt x="162771" y="392060"/>
                      <a:pt x="160292" y="397002"/>
                    </a:cubicBezTo>
                    <a:cubicBezTo>
                      <a:pt x="144924" y="433081"/>
                      <a:pt x="113693" y="500297"/>
                      <a:pt x="51725" y="536376"/>
                    </a:cubicBezTo>
                    <a:cubicBezTo>
                      <a:pt x="41315" y="541318"/>
                      <a:pt x="36357" y="536376"/>
                      <a:pt x="41315" y="525997"/>
                    </a:cubicBezTo>
                    <a:cubicBezTo>
                      <a:pt x="51725" y="489918"/>
                      <a:pt x="82957" y="422702"/>
                      <a:pt x="144924" y="387118"/>
                    </a:cubicBezTo>
                    <a:cubicBezTo>
                      <a:pt x="150130" y="384399"/>
                      <a:pt x="155211" y="384399"/>
                      <a:pt x="158371" y="386315"/>
                    </a:cubicBezTo>
                    <a:close/>
                    <a:moveTo>
                      <a:pt x="112005" y="349971"/>
                    </a:moveTo>
                    <a:cubicBezTo>
                      <a:pt x="115228" y="352562"/>
                      <a:pt x="116468" y="357744"/>
                      <a:pt x="113740" y="362927"/>
                    </a:cubicBezTo>
                    <a:cubicBezTo>
                      <a:pt x="103326" y="388591"/>
                      <a:pt x="77539" y="429556"/>
                      <a:pt x="41338" y="455221"/>
                    </a:cubicBezTo>
                    <a:cubicBezTo>
                      <a:pt x="25965" y="460157"/>
                      <a:pt x="21006" y="455221"/>
                      <a:pt x="25965" y="444857"/>
                    </a:cubicBezTo>
                    <a:cubicBezTo>
                      <a:pt x="36379" y="419192"/>
                      <a:pt x="57207" y="378227"/>
                      <a:pt x="98367" y="352562"/>
                    </a:cubicBezTo>
                    <a:cubicBezTo>
                      <a:pt x="103574" y="347380"/>
                      <a:pt x="108781" y="347380"/>
                      <a:pt x="112005" y="349971"/>
                    </a:cubicBezTo>
                    <a:close/>
                    <a:moveTo>
                      <a:pt x="287508" y="153269"/>
                    </a:moveTo>
                    <a:cubicBezTo>
                      <a:pt x="277809" y="153890"/>
                      <a:pt x="268730" y="157740"/>
                      <a:pt x="261020" y="165441"/>
                    </a:cubicBezTo>
                    <a:cubicBezTo>
                      <a:pt x="261020" y="170409"/>
                      <a:pt x="261020" y="170409"/>
                      <a:pt x="255548" y="175874"/>
                    </a:cubicBezTo>
                    <a:cubicBezTo>
                      <a:pt x="245600" y="196243"/>
                      <a:pt x="250574" y="222575"/>
                      <a:pt x="276441" y="232511"/>
                    </a:cubicBezTo>
                    <a:cubicBezTo>
                      <a:pt x="291861" y="242944"/>
                      <a:pt x="317727" y="242944"/>
                      <a:pt x="328174" y="227543"/>
                    </a:cubicBezTo>
                    <a:cubicBezTo>
                      <a:pt x="333645" y="222575"/>
                      <a:pt x="333645" y="222575"/>
                      <a:pt x="333645" y="217110"/>
                    </a:cubicBezTo>
                    <a:cubicBezTo>
                      <a:pt x="349066" y="196243"/>
                      <a:pt x="338620" y="170409"/>
                      <a:pt x="317727" y="160472"/>
                    </a:cubicBezTo>
                    <a:cubicBezTo>
                      <a:pt x="307530" y="155256"/>
                      <a:pt x="297208" y="152648"/>
                      <a:pt x="287508" y="153269"/>
                    </a:cubicBezTo>
                    <a:close/>
                    <a:moveTo>
                      <a:pt x="437111" y="0"/>
                    </a:moveTo>
                    <a:lnTo>
                      <a:pt x="442086" y="0"/>
                    </a:lnTo>
                    <a:cubicBezTo>
                      <a:pt x="447557" y="0"/>
                      <a:pt x="452532" y="0"/>
                      <a:pt x="447557" y="4968"/>
                    </a:cubicBezTo>
                    <a:lnTo>
                      <a:pt x="447557" y="9937"/>
                    </a:lnTo>
                    <a:cubicBezTo>
                      <a:pt x="452532" y="15402"/>
                      <a:pt x="447557" y="15402"/>
                      <a:pt x="447557" y="20370"/>
                    </a:cubicBezTo>
                    <a:cubicBezTo>
                      <a:pt x="447557" y="25835"/>
                      <a:pt x="447557" y="36268"/>
                      <a:pt x="447557" y="46204"/>
                    </a:cubicBezTo>
                    <a:cubicBezTo>
                      <a:pt x="447557" y="62102"/>
                      <a:pt x="447557" y="82472"/>
                      <a:pt x="442086" y="103338"/>
                    </a:cubicBezTo>
                    <a:cubicBezTo>
                      <a:pt x="442086" y="108306"/>
                      <a:pt x="442086" y="108306"/>
                      <a:pt x="442086" y="113771"/>
                    </a:cubicBezTo>
                    <a:cubicBezTo>
                      <a:pt x="437111" y="124205"/>
                      <a:pt x="437111" y="129173"/>
                      <a:pt x="437111" y="134141"/>
                    </a:cubicBezTo>
                    <a:cubicBezTo>
                      <a:pt x="431640" y="150039"/>
                      <a:pt x="426665" y="165441"/>
                      <a:pt x="421194" y="175874"/>
                    </a:cubicBezTo>
                    <a:cubicBezTo>
                      <a:pt x="406271" y="212141"/>
                      <a:pt x="385378" y="248409"/>
                      <a:pt x="354040" y="289645"/>
                    </a:cubicBezTo>
                    <a:cubicBezTo>
                      <a:pt x="349066" y="294613"/>
                      <a:pt x="344091" y="315479"/>
                      <a:pt x="344091" y="325913"/>
                    </a:cubicBezTo>
                    <a:cubicBezTo>
                      <a:pt x="354040" y="367148"/>
                      <a:pt x="359512" y="460053"/>
                      <a:pt x="276441" y="506754"/>
                    </a:cubicBezTo>
                    <a:cubicBezTo>
                      <a:pt x="265994" y="517187"/>
                      <a:pt x="255548" y="512219"/>
                      <a:pt x="261020" y="496321"/>
                    </a:cubicBezTo>
                    <a:cubicBezTo>
                      <a:pt x="261020" y="439684"/>
                      <a:pt x="240128" y="305046"/>
                      <a:pt x="17278" y="310511"/>
                    </a:cubicBezTo>
                    <a:cubicBezTo>
                      <a:pt x="1858" y="310511"/>
                      <a:pt x="-3117" y="300078"/>
                      <a:pt x="1858" y="289645"/>
                    </a:cubicBezTo>
                    <a:cubicBezTo>
                      <a:pt x="17278" y="253377"/>
                      <a:pt x="59062" y="180842"/>
                      <a:pt x="162528" y="186307"/>
                    </a:cubicBezTo>
                    <a:cubicBezTo>
                      <a:pt x="172975" y="186307"/>
                      <a:pt x="188395" y="175874"/>
                      <a:pt x="193369" y="165441"/>
                    </a:cubicBezTo>
                    <a:cubicBezTo>
                      <a:pt x="214261" y="139606"/>
                      <a:pt x="250574" y="87937"/>
                      <a:pt x="312753" y="51669"/>
                    </a:cubicBezTo>
                    <a:cubicBezTo>
                      <a:pt x="349066" y="25835"/>
                      <a:pt x="379907" y="15402"/>
                      <a:pt x="400799" y="9937"/>
                    </a:cubicBezTo>
                    <a:cubicBezTo>
                      <a:pt x="416219" y="9937"/>
                      <a:pt x="426665" y="9937"/>
                      <a:pt x="426665" y="4968"/>
                    </a:cubicBezTo>
                    <a:cubicBezTo>
                      <a:pt x="431640" y="4968"/>
                      <a:pt x="431640" y="0"/>
                      <a:pt x="437111" y="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Freeform: Shape 30"/>
              <p:cNvSpPr>
                <a:spLocks noChangeAspect="1"/>
              </p:cNvSpPr>
              <p:nvPr/>
            </p:nvSpPr>
            <p:spPr bwMode="auto">
              <a:xfrm>
                <a:off x="8544272" y="3465433"/>
                <a:ext cx="512148" cy="285722"/>
              </a:xfrm>
              <a:custGeom>
                <a:avLst/>
                <a:gdLst>
                  <a:gd name="T0" fmla="*/ 585 w 1564"/>
                  <a:gd name="T1" fmla="*/ 610 h 871"/>
                  <a:gd name="T2" fmla="*/ 451 w 1564"/>
                  <a:gd name="T3" fmla="*/ 744 h 871"/>
                  <a:gd name="T4" fmla="*/ 585 w 1564"/>
                  <a:gd name="T5" fmla="*/ 870 h 871"/>
                  <a:gd name="T6" fmla="*/ 710 w 1564"/>
                  <a:gd name="T7" fmla="*/ 744 h 871"/>
                  <a:gd name="T8" fmla="*/ 585 w 1564"/>
                  <a:gd name="T9" fmla="*/ 610 h 871"/>
                  <a:gd name="T10" fmla="*/ 585 w 1564"/>
                  <a:gd name="T11" fmla="*/ 811 h 871"/>
                  <a:gd name="T12" fmla="*/ 518 w 1564"/>
                  <a:gd name="T13" fmla="*/ 744 h 871"/>
                  <a:gd name="T14" fmla="*/ 585 w 1564"/>
                  <a:gd name="T15" fmla="*/ 677 h 871"/>
                  <a:gd name="T16" fmla="*/ 643 w 1564"/>
                  <a:gd name="T17" fmla="*/ 744 h 871"/>
                  <a:gd name="T18" fmla="*/ 585 w 1564"/>
                  <a:gd name="T19" fmla="*/ 811 h 871"/>
                  <a:gd name="T20" fmla="*/ 1563 w 1564"/>
                  <a:gd name="T21" fmla="*/ 519 h 871"/>
                  <a:gd name="T22" fmla="*/ 1563 w 1564"/>
                  <a:gd name="T23" fmla="*/ 652 h 871"/>
                  <a:gd name="T24" fmla="*/ 1505 w 1564"/>
                  <a:gd name="T25" fmla="*/ 719 h 871"/>
                  <a:gd name="T26" fmla="*/ 1429 w 1564"/>
                  <a:gd name="T27" fmla="*/ 719 h 871"/>
                  <a:gd name="T28" fmla="*/ 1262 w 1564"/>
                  <a:gd name="T29" fmla="*/ 569 h 871"/>
                  <a:gd name="T30" fmla="*/ 1095 w 1564"/>
                  <a:gd name="T31" fmla="*/ 719 h 871"/>
                  <a:gd name="T32" fmla="*/ 752 w 1564"/>
                  <a:gd name="T33" fmla="*/ 719 h 871"/>
                  <a:gd name="T34" fmla="*/ 585 w 1564"/>
                  <a:gd name="T35" fmla="*/ 569 h 871"/>
                  <a:gd name="T36" fmla="*/ 409 w 1564"/>
                  <a:gd name="T37" fmla="*/ 719 h 871"/>
                  <a:gd name="T38" fmla="*/ 326 w 1564"/>
                  <a:gd name="T39" fmla="*/ 719 h 871"/>
                  <a:gd name="T40" fmla="*/ 267 w 1564"/>
                  <a:gd name="T41" fmla="*/ 652 h 871"/>
                  <a:gd name="T42" fmla="*/ 267 w 1564"/>
                  <a:gd name="T43" fmla="*/ 519 h 871"/>
                  <a:gd name="T44" fmla="*/ 1563 w 1564"/>
                  <a:gd name="T45" fmla="*/ 519 h 871"/>
                  <a:gd name="T46" fmla="*/ 1262 w 1564"/>
                  <a:gd name="T47" fmla="*/ 610 h 871"/>
                  <a:gd name="T48" fmla="*/ 1128 w 1564"/>
                  <a:gd name="T49" fmla="*/ 744 h 871"/>
                  <a:gd name="T50" fmla="*/ 1262 w 1564"/>
                  <a:gd name="T51" fmla="*/ 870 h 871"/>
                  <a:gd name="T52" fmla="*/ 1396 w 1564"/>
                  <a:gd name="T53" fmla="*/ 744 h 871"/>
                  <a:gd name="T54" fmla="*/ 1262 w 1564"/>
                  <a:gd name="T55" fmla="*/ 610 h 871"/>
                  <a:gd name="T56" fmla="*/ 1262 w 1564"/>
                  <a:gd name="T57" fmla="*/ 811 h 871"/>
                  <a:gd name="T58" fmla="*/ 1195 w 1564"/>
                  <a:gd name="T59" fmla="*/ 744 h 871"/>
                  <a:gd name="T60" fmla="*/ 1262 w 1564"/>
                  <a:gd name="T61" fmla="*/ 677 h 871"/>
                  <a:gd name="T62" fmla="*/ 1329 w 1564"/>
                  <a:gd name="T63" fmla="*/ 744 h 871"/>
                  <a:gd name="T64" fmla="*/ 1262 w 1564"/>
                  <a:gd name="T65" fmla="*/ 811 h 871"/>
                  <a:gd name="T66" fmla="*/ 1538 w 1564"/>
                  <a:gd name="T67" fmla="*/ 376 h 871"/>
                  <a:gd name="T68" fmla="*/ 1295 w 1564"/>
                  <a:gd name="T69" fmla="*/ 134 h 871"/>
                  <a:gd name="T70" fmla="*/ 1229 w 1564"/>
                  <a:gd name="T71" fmla="*/ 109 h 871"/>
                  <a:gd name="T72" fmla="*/ 1112 w 1564"/>
                  <a:gd name="T73" fmla="*/ 109 h 871"/>
                  <a:gd name="T74" fmla="*/ 1112 w 1564"/>
                  <a:gd name="T75" fmla="*/ 59 h 871"/>
                  <a:gd name="T76" fmla="*/ 1045 w 1564"/>
                  <a:gd name="T77" fmla="*/ 0 h 871"/>
                  <a:gd name="T78" fmla="*/ 326 w 1564"/>
                  <a:gd name="T79" fmla="*/ 0 h 871"/>
                  <a:gd name="T80" fmla="*/ 267 w 1564"/>
                  <a:gd name="T81" fmla="*/ 59 h 871"/>
                  <a:gd name="T82" fmla="*/ 267 w 1564"/>
                  <a:gd name="T83" fmla="*/ 75 h 871"/>
                  <a:gd name="T84" fmla="*/ 8 w 1564"/>
                  <a:gd name="T85" fmla="*/ 101 h 871"/>
                  <a:gd name="T86" fmla="*/ 459 w 1564"/>
                  <a:gd name="T87" fmla="*/ 159 h 871"/>
                  <a:gd name="T88" fmla="*/ 0 w 1564"/>
                  <a:gd name="T89" fmla="*/ 209 h 871"/>
                  <a:gd name="T90" fmla="*/ 459 w 1564"/>
                  <a:gd name="T91" fmla="*/ 268 h 871"/>
                  <a:gd name="T92" fmla="*/ 0 w 1564"/>
                  <a:gd name="T93" fmla="*/ 309 h 871"/>
                  <a:gd name="T94" fmla="*/ 267 w 1564"/>
                  <a:gd name="T95" fmla="*/ 360 h 871"/>
                  <a:gd name="T96" fmla="*/ 267 w 1564"/>
                  <a:gd name="T97" fmla="*/ 485 h 871"/>
                  <a:gd name="T98" fmla="*/ 1563 w 1564"/>
                  <a:gd name="T99" fmla="*/ 485 h 871"/>
                  <a:gd name="T100" fmla="*/ 1563 w 1564"/>
                  <a:gd name="T101" fmla="*/ 435 h 871"/>
                  <a:gd name="T102" fmla="*/ 1538 w 1564"/>
                  <a:gd name="T103" fmla="*/ 376 h 871"/>
                  <a:gd name="T104" fmla="*/ 1429 w 1564"/>
                  <a:gd name="T105" fmla="*/ 385 h 871"/>
                  <a:gd name="T106" fmla="*/ 1195 w 1564"/>
                  <a:gd name="T107" fmla="*/ 385 h 871"/>
                  <a:gd name="T108" fmla="*/ 1178 w 1564"/>
                  <a:gd name="T109" fmla="*/ 376 h 871"/>
                  <a:gd name="T110" fmla="*/ 1178 w 1564"/>
                  <a:gd name="T111" fmla="*/ 193 h 871"/>
                  <a:gd name="T112" fmla="*/ 1195 w 1564"/>
                  <a:gd name="T113" fmla="*/ 184 h 871"/>
                  <a:gd name="T114" fmla="*/ 1237 w 1564"/>
                  <a:gd name="T115" fmla="*/ 184 h 871"/>
                  <a:gd name="T116" fmla="*/ 1245 w 1564"/>
                  <a:gd name="T117" fmla="*/ 184 h 871"/>
                  <a:gd name="T118" fmla="*/ 1438 w 1564"/>
                  <a:gd name="T119" fmla="*/ 368 h 871"/>
                  <a:gd name="T120" fmla="*/ 1429 w 1564"/>
                  <a:gd name="T121" fmla="*/ 385 h 871"/>
                  <a:gd name="T122" fmla="*/ 1429 w 1564"/>
                  <a:gd name="T123" fmla="*/ 385 h 871"/>
                  <a:gd name="T124" fmla="*/ 1429 w 1564"/>
                  <a:gd name="T125" fmla="*/ 385 h 8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64" h="871">
                    <a:moveTo>
                      <a:pt x="585" y="610"/>
                    </a:moveTo>
                    <a:cubicBezTo>
                      <a:pt x="510" y="610"/>
                      <a:pt x="451" y="669"/>
                      <a:pt x="451" y="744"/>
                    </a:cubicBezTo>
                    <a:cubicBezTo>
                      <a:pt x="451" y="820"/>
                      <a:pt x="510" y="870"/>
                      <a:pt x="585" y="870"/>
                    </a:cubicBezTo>
                    <a:cubicBezTo>
                      <a:pt x="652" y="870"/>
                      <a:pt x="710" y="820"/>
                      <a:pt x="710" y="744"/>
                    </a:cubicBezTo>
                    <a:cubicBezTo>
                      <a:pt x="710" y="669"/>
                      <a:pt x="652" y="610"/>
                      <a:pt x="585" y="610"/>
                    </a:cubicBezTo>
                    <a:close/>
                    <a:moveTo>
                      <a:pt x="585" y="811"/>
                    </a:moveTo>
                    <a:cubicBezTo>
                      <a:pt x="543" y="811"/>
                      <a:pt x="518" y="778"/>
                      <a:pt x="518" y="744"/>
                    </a:cubicBezTo>
                    <a:cubicBezTo>
                      <a:pt x="518" y="711"/>
                      <a:pt x="543" y="677"/>
                      <a:pt x="585" y="677"/>
                    </a:cubicBezTo>
                    <a:cubicBezTo>
                      <a:pt x="618" y="677"/>
                      <a:pt x="643" y="711"/>
                      <a:pt x="643" y="744"/>
                    </a:cubicBezTo>
                    <a:cubicBezTo>
                      <a:pt x="643" y="778"/>
                      <a:pt x="618" y="811"/>
                      <a:pt x="585" y="811"/>
                    </a:cubicBezTo>
                    <a:close/>
                    <a:moveTo>
                      <a:pt x="1563" y="519"/>
                    </a:moveTo>
                    <a:cubicBezTo>
                      <a:pt x="1563" y="652"/>
                      <a:pt x="1563" y="652"/>
                      <a:pt x="1563" y="652"/>
                    </a:cubicBezTo>
                    <a:cubicBezTo>
                      <a:pt x="1563" y="694"/>
                      <a:pt x="1538" y="719"/>
                      <a:pt x="1505" y="719"/>
                    </a:cubicBezTo>
                    <a:cubicBezTo>
                      <a:pt x="1429" y="719"/>
                      <a:pt x="1429" y="719"/>
                      <a:pt x="1429" y="719"/>
                    </a:cubicBezTo>
                    <a:cubicBezTo>
                      <a:pt x="1421" y="636"/>
                      <a:pt x="1346" y="569"/>
                      <a:pt x="1262" y="569"/>
                    </a:cubicBezTo>
                    <a:cubicBezTo>
                      <a:pt x="1178" y="569"/>
                      <a:pt x="1103" y="636"/>
                      <a:pt x="1095" y="719"/>
                    </a:cubicBezTo>
                    <a:cubicBezTo>
                      <a:pt x="752" y="719"/>
                      <a:pt x="752" y="719"/>
                      <a:pt x="752" y="719"/>
                    </a:cubicBezTo>
                    <a:cubicBezTo>
                      <a:pt x="735" y="636"/>
                      <a:pt x="669" y="569"/>
                      <a:pt x="585" y="569"/>
                    </a:cubicBezTo>
                    <a:cubicBezTo>
                      <a:pt x="493" y="569"/>
                      <a:pt x="426" y="636"/>
                      <a:pt x="409" y="719"/>
                    </a:cubicBezTo>
                    <a:cubicBezTo>
                      <a:pt x="326" y="719"/>
                      <a:pt x="326" y="719"/>
                      <a:pt x="326" y="719"/>
                    </a:cubicBezTo>
                    <a:cubicBezTo>
                      <a:pt x="292" y="719"/>
                      <a:pt x="267" y="694"/>
                      <a:pt x="267" y="652"/>
                    </a:cubicBezTo>
                    <a:cubicBezTo>
                      <a:pt x="267" y="519"/>
                      <a:pt x="267" y="519"/>
                      <a:pt x="267" y="519"/>
                    </a:cubicBezTo>
                    <a:lnTo>
                      <a:pt x="1563" y="519"/>
                    </a:lnTo>
                    <a:close/>
                    <a:moveTo>
                      <a:pt x="1262" y="610"/>
                    </a:moveTo>
                    <a:cubicBezTo>
                      <a:pt x="1187" y="610"/>
                      <a:pt x="1128" y="669"/>
                      <a:pt x="1128" y="744"/>
                    </a:cubicBezTo>
                    <a:cubicBezTo>
                      <a:pt x="1128" y="820"/>
                      <a:pt x="1187" y="870"/>
                      <a:pt x="1262" y="870"/>
                    </a:cubicBezTo>
                    <a:cubicBezTo>
                      <a:pt x="1337" y="870"/>
                      <a:pt x="1396" y="820"/>
                      <a:pt x="1396" y="744"/>
                    </a:cubicBezTo>
                    <a:cubicBezTo>
                      <a:pt x="1396" y="669"/>
                      <a:pt x="1337" y="610"/>
                      <a:pt x="1262" y="610"/>
                    </a:cubicBezTo>
                    <a:close/>
                    <a:moveTo>
                      <a:pt x="1262" y="811"/>
                    </a:moveTo>
                    <a:cubicBezTo>
                      <a:pt x="1229" y="811"/>
                      <a:pt x="1195" y="778"/>
                      <a:pt x="1195" y="744"/>
                    </a:cubicBezTo>
                    <a:cubicBezTo>
                      <a:pt x="1195" y="711"/>
                      <a:pt x="1229" y="677"/>
                      <a:pt x="1262" y="677"/>
                    </a:cubicBezTo>
                    <a:cubicBezTo>
                      <a:pt x="1295" y="677"/>
                      <a:pt x="1329" y="711"/>
                      <a:pt x="1329" y="744"/>
                    </a:cubicBezTo>
                    <a:cubicBezTo>
                      <a:pt x="1329" y="778"/>
                      <a:pt x="1295" y="811"/>
                      <a:pt x="1262" y="811"/>
                    </a:cubicBezTo>
                    <a:close/>
                    <a:moveTo>
                      <a:pt x="1538" y="376"/>
                    </a:moveTo>
                    <a:cubicBezTo>
                      <a:pt x="1295" y="134"/>
                      <a:pt x="1295" y="134"/>
                      <a:pt x="1295" y="134"/>
                    </a:cubicBezTo>
                    <a:cubicBezTo>
                      <a:pt x="1279" y="117"/>
                      <a:pt x="1254" y="109"/>
                      <a:pt x="1229" y="109"/>
                    </a:cubicBezTo>
                    <a:cubicBezTo>
                      <a:pt x="1112" y="109"/>
                      <a:pt x="1112" y="109"/>
                      <a:pt x="1112" y="109"/>
                    </a:cubicBezTo>
                    <a:cubicBezTo>
                      <a:pt x="1112" y="59"/>
                      <a:pt x="1112" y="59"/>
                      <a:pt x="1112" y="59"/>
                    </a:cubicBezTo>
                    <a:cubicBezTo>
                      <a:pt x="1112" y="25"/>
                      <a:pt x="1078" y="0"/>
                      <a:pt x="1045" y="0"/>
                    </a:cubicBezTo>
                    <a:cubicBezTo>
                      <a:pt x="326" y="0"/>
                      <a:pt x="326" y="0"/>
                      <a:pt x="326" y="0"/>
                    </a:cubicBezTo>
                    <a:cubicBezTo>
                      <a:pt x="292" y="0"/>
                      <a:pt x="267" y="25"/>
                      <a:pt x="267" y="59"/>
                    </a:cubicBezTo>
                    <a:cubicBezTo>
                      <a:pt x="267" y="75"/>
                      <a:pt x="267" y="75"/>
                      <a:pt x="267" y="75"/>
                    </a:cubicBezTo>
                    <a:cubicBezTo>
                      <a:pt x="8" y="101"/>
                      <a:pt x="8" y="101"/>
                      <a:pt x="8" y="101"/>
                    </a:cubicBezTo>
                    <a:cubicBezTo>
                      <a:pt x="459" y="159"/>
                      <a:pt x="459" y="159"/>
                      <a:pt x="459" y="159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459" y="268"/>
                      <a:pt x="459" y="268"/>
                      <a:pt x="459" y="268"/>
                    </a:cubicBezTo>
                    <a:cubicBezTo>
                      <a:pt x="0" y="309"/>
                      <a:pt x="0" y="309"/>
                      <a:pt x="0" y="309"/>
                    </a:cubicBezTo>
                    <a:cubicBezTo>
                      <a:pt x="267" y="360"/>
                      <a:pt x="267" y="360"/>
                      <a:pt x="267" y="360"/>
                    </a:cubicBezTo>
                    <a:cubicBezTo>
                      <a:pt x="267" y="485"/>
                      <a:pt x="267" y="485"/>
                      <a:pt x="267" y="485"/>
                    </a:cubicBezTo>
                    <a:cubicBezTo>
                      <a:pt x="1563" y="485"/>
                      <a:pt x="1563" y="485"/>
                      <a:pt x="1563" y="485"/>
                    </a:cubicBezTo>
                    <a:cubicBezTo>
                      <a:pt x="1563" y="435"/>
                      <a:pt x="1563" y="435"/>
                      <a:pt x="1563" y="435"/>
                    </a:cubicBezTo>
                    <a:cubicBezTo>
                      <a:pt x="1563" y="410"/>
                      <a:pt x="1555" y="393"/>
                      <a:pt x="1538" y="376"/>
                    </a:cubicBezTo>
                    <a:close/>
                    <a:moveTo>
                      <a:pt x="1429" y="385"/>
                    </a:moveTo>
                    <a:cubicBezTo>
                      <a:pt x="1195" y="385"/>
                      <a:pt x="1195" y="385"/>
                      <a:pt x="1195" y="385"/>
                    </a:cubicBezTo>
                    <a:cubicBezTo>
                      <a:pt x="1187" y="385"/>
                      <a:pt x="1178" y="376"/>
                      <a:pt x="1178" y="376"/>
                    </a:cubicBezTo>
                    <a:cubicBezTo>
                      <a:pt x="1178" y="193"/>
                      <a:pt x="1178" y="193"/>
                      <a:pt x="1178" y="193"/>
                    </a:cubicBezTo>
                    <a:cubicBezTo>
                      <a:pt x="1178" y="184"/>
                      <a:pt x="1187" y="184"/>
                      <a:pt x="1195" y="184"/>
                    </a:cubicBezTo>
                    <a:cubicBezTo>
                      <a:pt x="1237" y="184"/>
                      <a:pt x="1237" y="184"/>
                      <a:pt x="1237" y="184"/>
                    </a:cubicBezTo>
                    <a:lnTo>
                      <a:pt x="1245" y="184"/>
                    </a:lnTo>
                    <a:cubicBezTo>
                      <a:pt x="1438" y="368"/>
                      <a:pt x="1438" y="368"/>
                      <a:pt x="1438" y="368"/>
                    </a:cubicBezTo>
                    <a:cubicBezTo>
                      <a:pt x="1446" y="376"/>
                      <a:pt x="1438" y="385"/>
                      <a:pt x="1429" y="385"/>
                    </a:cubicBezTo>
                    <a:close/>
                    <a:moveTo>
                      <a:pt x="1429" y="385"/>
                    </a:moveTo>
                    <a:lnTo>
                      <a:pt x="1429" y="385"/>
                    </a:lnTo>
                    <a:close/>
                  </a:path>
                </a:pathLst>
              </a:cu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6" name="Group 58"/>
            <p:cNvGrpSpPr/>
            <p:nvPr/>
          </p:nvGrpSpPr>
          <p:grpSpPr>
            <a:xfrm>
              <a:off x="1296362" y="1979099"/>
              <a:ext cx="452657" cy="3191805"/>
              <a:chOff x="1095573" y="1979099"/>
              <a:chExt cx="452657" cy="3191805"/>
            </a:xfrm>
          </p:grpSpPr>
          <p:sp>
            <p:nvSpPr>
              <p:cNvPr id="25" name="Freeform: Shape 37"/>
              <p:cNvSpPr>
                <a:spLocks noChangeAspect="1"/>
              </p:cNvSpPr>
              <p:nvPr/>
            </p:nvSpPr>
            <p:spPr bwMode="auto">
              <a:xfrm>
                <a:off x="1119512" y="4750332"/>
                <a:ext cx="418783" cy="42057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792" y="0"/>
                    </a:moveTo>
                    <a:cubicBezTo>
                      <a:pt x="12101" y="0"/>
                      <a:pt x="13398" y="296"/>
                      <a:pt x="14685" y="897"/>
                    </a:cubicBezTo>
                    <a:cubicBezTo>
                      <a:pt x="15972" y="1496"/>
                      <a:pt x="17128" y="2309"/>
                      <a:pt x="18152" y="3337"/>
                    </a:cubicBezTo>
                    <a:cubicBezTo>
                      <a:pt x="19173" y="4365"/>
                      <a:pt x="20002" y="5565"/>
                      <a:pt x="20642" y="6941"/>
                    </a:cubicBezTo>
                    <a:cubicBezTo>
                      <a:pt x="21277" y="8313"/>
                      <a:pt x="21599" y="9784"/>
                      <a:pt x="21599" y="11354"/>
                    </a:cubicBezTo>
                    <a:cubicBezTo>
                      <a:pt x="21599" y="12995"/>
                      <a:pt x="21305" y="14571"/>
                      <a:pt x="20722" y="16085"/>
                    </a:cubicBezTo>
                    <a:lnTo>
                      <a:pt x="20416" y="16895"/>
                    </a:lnTo>
                    <a:lnTo>
                      <a:pt x="18455" y="17245"/>
                    </a:lnTo>
                    <a:cubicBezTo>
                      <a:pt x="18253" y="18183"/>
                      <a:pt x="17836" y="18965"/>
                      <a:pt x="17210" y="19589"/>
                    </a:cubicBezTo>
                    <a:cubicBezTo>
                      <a:pt x="16584" y="20207"/>
                      <a:pt x="15843" y="20521"/>
                      <a:pt x="14996" y="20521"/>
                    </a:cubicBezTo>
                    <a:lnTo>
                      <a:pt x="14996" y="21074"/>
                    </a:lnTo>
                    <a:cubicBezTo>
                      <a:pt x="14996" y="21218"/>
                      <a:pt x="14953" y="21343"/>
                      <a:pt x="14862" y="21447"/>
                    </a:cubicBezTo>
                    <a:cubicBezTo>
                      <a:pt x="14770" y="21549"/>
                      <a:pt x="14664" y="21599"/>
                      <a:pt x="14534" y="21599"/>
                    </a:cubicBezTo>
                    <a:lnTo>
                      <a:pt x="13633" y="21599"/>
                    </a:lnTo>
                    <a:cubicBezTo>
                      <a:pt x="13513" y="21599"/>
                      <a:pt x="13407" y="21549"/>
                      <a:pt x="13322" y="21447"/>
                    </a:cubicBezTo>
                    <a:cubicBezTo>
                      <a:pt x="13238" y="21343"/>
                      <a:pt x="13193" y="21218"/>
                      <a:pt x="13193" y="21074"/>
                    </a:cubicBezTo>
                    <a:lnTo>
                      <a:pt x="13193" y="11354"/>
                    </a:lnTo>
                    <a:cubicBezTo>
                      <a:pt x="13193" y="11210"/>
                      <a:pt x="13238" y="11081"/>
                      <a:pt x="13322" y="10970"/>
                    </a:cubicBezTo>
                    <a:cubicBezTo>
                      <a:pt x="13407" y="10857"/>
                      <a:pt x="13513" y="10798"/>
                      <a:pt x="13633" y="10798"/>
                    </a:cubicBezTo>
                    <a:lnTo>
                      <a:pt x="14534" y="10798"/>
                    </a:lnTo>
                    <a:cubicBezTo>
                      <a:pt x="14654" y="10798"/>
                      <a:pt x="14763" y="10857"/>
                      <a:pt x="14857" y="10970"/>
                    </a:cubicBezTo>
                    <a:cubicBezTo>
                      <a:pt x="14949" y="11081"/>
                      <a:pt x="14996" y="11210"/>
                      <a:pt x="14996" y="11354"/>
                    </a:cubicBezTo>
                    <a:lnTo>
                      <a:pt x="14996" y="11880"/>
                    </a:lnTo>
                    <a:cubicBezTo>
                      <a:pt x="15655" y="11880"/>
                      <a:pt x="16262" y="12077"/>
                      <a:pt x="16810" y="12476"/>
                    </a:cubicBezTo>
                    <a:cubicBezTo>
                      <a:pt x="17359" y="12874"/>
                      <a:pt x="17787" y="13396"/>
                      <a:pt x="18095" y="14046"/>
                    </a:cubicBezTo>
                    <a:lnTo>
                      <a:pt x="18533" y="13947"/>
                    </a:lnTo>
                    <a:cubicBezTo>
                      <a:pt x="18782" y="13136"/>
                      <a:pt x="18900" y="12272"/>
                      <a:pt x="18893" y="11354"/>
                    </a:cubicBezTo>
                    <a:cubicBezTo>
                      <a:pt x="18893" y="10228"/>
                      <a:pt x="18648" y="9177"/>
                      <a:pt x="18156" y="8194"/>
                    </a:cubicBezTo>
                    <a:cubicBezTo>
                      <a:pt x="17665" y="7220"/>
                      <a:pt x="17024" y="6362"/>
                      <a:pt x="16238" y="5622"/>
                    </a:cubicBezTo>
                    <a:cubicBezTo>
                      <a:pt x="15455" y="4882"/>
                      <a:pt x="14584" y="4300"/>
                      <a:pt x="13621" y="3877"/>
                    </a:cubicBezTo>
                    <a:cubicBezTo>
                      <a:pt x="12659" y="3456"/>
                      <a:pt x="11717" y="3241"/>
                      <a:pt x="10792" y="3241"/>
                    </a:cubicBezTo>
                    <a:cubicBezTo>
                      <a:pt x="9868" y="3241"/>
                      <a:pt x="8929" y="3456"/>
                      <a:pt x="7971" y="3877"/>
                    </a:cubicBezTo>
                    <a:cubicBezTo>
                      <a:pt x="7015" y="4300"/>
                      <a:pt x="6140" y="4879"/>
                      <a:pt x="5358" y="5608"/>
                    </a:cubicBezTo>
                    <a:cubicBezTo>
                      <a:pt x="4572" y="6336"/>
                      <a:pt x="3934" y="7198"/>
                      <a:pt x="3443" y="8183"/>
                    </a:cubicBezTo>
                    <a:cubicBezTo>
                      <a:pt x="2951" y="9171"/>
                      <a:pt x="2704" y="10219"/>
                      <a:pt x="2704" y="11329"/>
                    </a:cubicBezTo>
                    <a:cubicBezTo>
                      <a:pt x="2704" y="12267"/>
                      <a:pt x="2824" y="13136"/>
                      <a:pt x="3066" y="13947"/>
                    </a:cubicBezTo>
                    <a:lnTo>
                      <a:pt x="3504" y="14046"/>
                    </a:lnTo>
                    <a:cubicBezTo>
                      <a:pt x="3812" y="13396"/>
                      <a:pt x="4240" y="12874"/>
                      <a:pt x="4789" y="12476"/>
                    </a:cubicBezTo>
                    <a:cubicBezTo>
                      <a:pt x="5337" y="12077"/>
                      <a:pt x="5942" y="11880"/>
                      <a:pt x="6603" y="11880"/>
                    </a:cubicBezTo>
                    <a:lnTo>
                      <a:pt x="6603" y="11354"/>
                    </a:lnTo>
                    <a:cubicBezTo>
                      <a:pt x="6603" y="11210"/>
                      <a:pt x="6646" y="11081"/>
                      <a:pt x="6737" y="10970"/>
                    </a:cubicBezTo>
                    <a:cubicBezTo>
                      <a:pt x="6827" y="10857"/>
                      <a:pt x="6935" y="10798"/>
                      <a:pt x="7065" y="10798"/>
                    </a:cubicBezTo>
                    <a:lnTo>
                      <a:pt x="7966" y="10798"/>
                    </a:lnTo>
                    <a:cubicBezTo>
                      <a:pt x="8086" y="10798"/>
                      <a:pt x="8187" y="10857"/>
                      <a:pt x="8270" y="10970"/>
                    </a:cubicBezTo>
                    <a:cubicBezTo>
                      <a:pt x="8352" y="11081"/>
                      <a:pt x="8392" y="11210"/>
                      <a:pt x="8392" y="11354"/>
                    </a:cubicBezTo>
                    <a:lnTo>
                      <a:pt x="8392" y="21074"/>
                    </a:lnTo>
                    <a:cubicBezTo>
                      <a:pt x="8392" y="21218"/>
                      <a:pt x="8352" y="21343"/>
                      <a:pt x="8270" y="21447"/>
                    </a:cubicBezTo>
                    <a:cubicBezTo>
                      <a:pt x="8187" y="21549"/>
                      <a:pt x="8086" y="21599"/>
                      <a:pt x="7966" y="21599"/>
                    </a:cubicBezTo>
                    <a:lnTo>
                      <a:pt x="7065" y="21599"/>
                    </a:lnTo>
                    <a:cubicBezTo>
                      <a:pt x="6945" y="21599"/>
                      <a:pt x="6836" y="21549"/>
                      <a:pt x="6742" y="21447"/>
                    </a:cubicBezTo>
                    <a:cubicBezTo>
                      <a:pt x="6650" y="21343"/>
                      <a:pt x="6603" y="21218"/>
                      <a:pt x="6603" y="21074"/>
                    </a:cubicBezTo>
                    <a:lnTo>
                      <a:pt x="6603" y="20521"/>
                    </a:lnTo>
                    <a:cubicBezTo>
                      <a:pt x="6189" y="20521"/>
                      <a:pt x="5789" y="20436"/>
                      <a:pt x="5403" y="20270"/>
                    </a:cubicBezTo>
                    <a:cubicBezTo>
                      <a:pt x="5015" y="20103"/>
                      <a:pt x="4671" y="19877"/>
                      <a:pt x="4370" y="19589"/>
                    </a:cubicBezTo>
                    <a:cubicBezTo>
                      <a:pt x="4073" y="19298"/>
                      <a:pt x="3814" y="18956"/>
                      <a:pt x="3598" y="18558"/>
                    </a:cubicBezTo>
                    <a:cubicBezTo>
                      <a:pt x="3388" y="18163"/>
                      <a:pt x="3233" y="17725"/>
                      <a:pt x="3144" y="17245"/>
                    </a:cubicBezTo>
                    <a:lnTo>
                      <a:pt x="1172" y="16895"/>
                    </a:lnTo>
                    <a:lnTo>
                      <a:pt x="877" y="16085"/>
                    </a:lnTo>
                    <a:cubicBezTo>
                      <a:pt x="294" y="14571"/>
                      <a:pt x="0" y="12987"/>
                      <a:pt x="0" y="11326"/>
                    </a:cubicBezTo>
                    <a:cubicBezTo>
                      <a:pt x="0" y="9776"/>
                      <a:pt x="320" y="8310"/>
                      <a:pt x="957" y="6938"/>
                    </a:cubicBezTo>
                    <a:cubicBezTo>
                      <a:pt x="1595" y="5563"/>
                      <a:pt x="2426" y="4363"/>
                      <a:pt x="3447" y="3335"/>
                    </a:cubicBezTo>
                    <a:cubicBezTo>
                      <a:pt x="4469" y="2307"/>
                      <a:pt x="5622" y="1493"/>
                      <a:pt x="6909" y="895"/>
                    </a:cubicBezTo>
                    <a:cubicBezTo>
                      <a:pt x="8192" y="296"/>
                      <a:pt x="9486" y="0"/>
                      <a:pt x="10792" y="0"/>
                    </a:cubicBezTo>
                  </a:path>
                </a:pathLst>
              </a:cu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Freeform: Shape 38"/>
              <p:cNvSpPr>
                <a:spLocks noChangeAspect="1"/>
              </p:cNvSpPr>
              <p:nvPr/>
            </p:nvSpPr>
            <p:spPr bwMode="auto">
              <a:xfrm>
                <a:off x="1101332" y="1979099"/>
                <a:ext cx="443392" cy="392114"/>
              </a:xfrm>
              <a:custGeom>
                <a:avLst/>
                <a:gdLst>
                  <a:gd name="connsiteX0" fmla="*/ 358785 w 512434"/>
                  <a:gd name="connsiteY0" fmla="*/ 409158 h 453171"/>
                  <a:gd name="connsiteX1" fmla="*/ 345300 w 512434"/>
                  <a:gd name="connsiteY1" fmla="*/ 425866 h 453171"/>
                  <a:gd name="connsiteX2" fmla="*/ 358785 w 512434"/>
                  <a:gd name="connsiteY2" fmla="*/ 439722 h 453171"/>
                  <a:gd name="connsiteX3" fmla="*/ 372270 w 512434"/>
                  <a:gd name="connsiteY3" fmla="*/ 425866 h 453171"/>
                  <a:gd name="connsiteX4" fmla="*/ 358785 w 512434"/>
                  <a:gd name="connsiteY4" fmla="*/ 409158 h 453171"/>
                  <a:gd name="connsiteX5" fmla="*/ 151153 w 512434"/>
                  <a:gd name="connsiteY5" fmla="*/ 300585 h 453171"/>
                  <a:gd name="connsiteX6" fmla="*/ 195731 w 512434"/>
                  <a:gd name="connsiteY6" fmla="*/ 300585 h 453171"/>
                  <a:gd name="connsiteX7" fmla="*/ 195731 w 512434"/>
                  <a:gd name="connsiteY7" fmla="*/ 345175 h 453171"/>
                  <a:gd name="connsiteX8" fmla="*/ 151153 w 512434"/>
                  <a:gd name="connsiteY8" fmla="*/ 345175 h 453171"/>
                  <a:gd name="connsiteX9" fmla="*/ 71978 w 512434"/>
                  <a:gd name="connsiteY9" fmla="*/ 300585 h 453171"/>
                  <a:gd name="connsiteX10" fmla="*/ 120152 w 512434"/>
                  <a:gd name="connsiteY10" fmla="*/ 300585 h 453171"/>
                  <a:gd name="connsiteX11" fmla="*/ 120152 w 512434"/>
                  <a:gd name="connsiteY11" fmla="*/ 345175 h 453171"/>
                  <a:gd name="connsiteX12" fmla="*/ 71978 w 512434"/>
                  <a:gd name="connsiteY12" fmla="*/ 345175 h 453171"/>
                  <a:gd name="connsiteX13" fmla="*/ 481786 w 512434"/>
                  <a:gd name="connsiteY13" fmla="*/ 286492 h 453171"/>
                  <a:gd name="connsiteX14" fmla="*/ 468300 w 512434"/>
                  <a:gd name="connsiteY14" fmla="*/ 299940 h 453171"/>
                  <a:gd name="connsiteX15" fmla="*/ 481786 w 512434"/>
                  <a:gd name="connsiteY15" fmla="*/ 313389 h 453171"/>
                  <a:gd name="connsiteX16" fmla="*/ 498948 w 512434"/>
                  <a:gd name="connsiteY16" fmla="*/ 299940 h 453171"/>
                  <a:gd name="connsiteX17" fmla="*/ 481786 w 512434"/>
                  <a:gd name="connsiteY17" fmla="*/ 286492 h 453171"/>
                  <a:gd name="connsiteX18" fmla="*/ 235785 w 512434"/>
                  <a:gd name="connsiteY18" fmla="*/ 286492 h 453171"/>
                  <a:gd name="connsiteX19" fmla="*/ 222300 w 512434"/>
                  <a:gd name="connsiteY19" fmla="*/ 299940 h 453171"/>
                  <a:gd name="connsiteX20" fmla="*/ 235785 w 512434"/>
                  <a:gd name="connsiteY20" fmla="*/ 313389 h 453171"/>
                  <a:gd name="connsiteX21" fmla="*/ 249270 w 512434"/>
                  <a:gd name="connsiteY21" fmla="*/ 299940 h 453171"/>
                  <a:gd name="connsiteX22" fmla="*/ 235785 w 512434"/>
                  <a:gd name="connsiteY22" fmla="*/ 286492 h 453171"/>
                  <a:gd name="connsiteX23" fmla="*/ 151153 w 512434"/>
                  <a:gd name="connsiteY23" fmla="*/ 228588 h 453171"/>
                  <a:gd name="connsiteX24" fmla="*/ 195731 w 512434"/>
                  <a:gd name="connsiteY24" fmla="*/ 228588 h 453171"/>
                  <a:gd name="connsiteX25" fmla="*/ 195731 w 512434"/>
                  <a:gd name="connsiteY25" fmla="*/ 273178 h 453171"/>
                  <a:gd name="connsiteX26" fmla="*/ 151153 w 512434"/>
                  <a:gd name="connsiteY26" fmla="*/ 273178 h 453171"/>
                  <a:gd name="connsiteX27" fmla="*/ 71978 w 512434"/>
                  <a:gd name="connsiteY27" fmla="*/ 228588 h 453171"/>
                  <a:gd name="connsiteX28" fmla="*/ 120152 w 512434"/>
                  <a:gd name="connsiteY28" fmla="*/ 228588 h 453171"/>
                  <a:gd name="connsiteX29" fmla="*/ 120152 w 512434"/>
                  <a:gd name="connsiteY29" fmla="*/ 273178 h 453171"/>
                  <a:gd name="connsiteX30" fmla="*/ 71978 w 512434"/>
                  <a:gd name="connsiteY30" fmla="*/ 273178 h 453171"/>
                  <a:gd name="connsiteX31" fmla="*/ 427028 w 512434"/>
                  <a:gd name="connsiteY31" fmla="*/ 221695 h 453171"/>
                  <a:gd name="connsiteX32" fmla="*/ 372270 w 512434"/>
                  <a:gd name="connsiteY32" fmla="*/ 275896 h 453171"/>
                  <a:gd name="connsiteX33" fmla="*/ 358785 w 512434"/>
                  <a:gd name="connsiteY33" fmla="*/ 272636 h 453171"/>
                  <a:gd name="connsiteX34" fmla="*/ 341622 w 512434"/>
                  <a:gd name="connsiteY34" fmla="*/ 279564 h 453171"/>
                  <a:gd name="connsiteX35" fmla="*/ 283596 w 512434"/>
                  <a:gd name="connsiteY35" fmla="*/ 238404 h 453171"/>
                  <a:gd name="connsiteX36" fmla="*/ 266433 w 512434"/>
                  <a:gd name="connsiteY36" fmla="*/ 238404 h 453171"/>
                  <a:gd name="connsiteX37" fmla="*/ 270111 w 512434"/>
                  <a:gd name="connsiteY37" fmla="*/ 255520 h 453171"/>
                  <a:gd name="connsiteX38" fmla="*/ 331406 w 512434"/>
                  <a:gd name="connsiteY38" fmla="*/ 303200 h 453171"/>
                  <a:gd name="connsiteX39" fmla="*/ 358785 w 512434"/>
                  <a:gd name="connsiteY39" fmla="*/ 327245 h 453171"/>
                  <a:gd name="connsiteX40" fmla="*/ 386164 w 512434"/>
                  <a:gd name="connsiteY40" fmla="*/ 299940 h 453171"/>
                  <a:gd name="connsiteX41" fmla="*/ 386164 w 512434"/>
                  <a:gd name="connsiteY41" fmla="*/ 296680 h 453171"/>
                  <a:gd name="connsiteX42" fmla="*/ 444191 w 512434"/>
                  <a:gd name="connsiteY42" fmla="*/ 238404 h 453171"/>
                  <a:gd name="connsiteX43" fmla="*/ 444191 w 512434"/>
                  <a:gd name="connsiteY43" fmla="*/ 221695 h 453171"/>
                  <a:gd name="connsiteX44" fmla="*/ 427028 w 512434"/>
                  <a:gd name="connsiteY44" fmla="*/ 221695 h 453171"/>
                  <a:gd name="connsiteX45" fmla="*/ 358785 w 512434"/>
                  <a:gd name="connsiteY45" fmla="*/ 163826 h 453171"/>
                  <a:gd name="connsiteX46" fmla="*/ 345300 w 512434"/>
                  <a:gd name="connsiteY46" fmla="*/ 177274 h 453171"/>
                  <a:gd name="connsiteX47" fmla="*/ 358785 w 512434"/>
                  <a:gd name="connsiteY47" fmla="*/ 190723 h 453171"/>
                  <a:gd name="connsiteX48" fmla="*/ 372270 w 512434"/>
                  <a:gd name="connsiteY48" fmla="*/ 177274 h 453171"/>
                  <a:gd name="connsiteX49" fmla="*/ 358785 w 512434"/>
                  <a:gd name="connsiteY49" fmla="*/ 163826 h 453171"/>
                  <a:gd name="connsiteX50" fmla="*/ 151153 w 512434"/>
                  <a:gd name="connsiteY50" fmla="*/ 156592 h 453171"/>
                  <a:gd name="connsiteX51" fmla="*/ 195731 w 512434"/>
                  <a:gd name="connsiteY51" fmla="*/ 156592 h 453171"/>
                  <a:gd name="connsiteX52" fmla="*/ 195731 w 512434"/>
                  <a:gd name="connsiteY52" fmla="*/ 201182 h 453171"/>
                  <a:gd name="connsiteX53" fmla="*/ 151153 w 512434"/>
                  <a:gd name="connsiteY53" fmla="*/ 201182 h 453171"/>
                  <a:gd name="connsiteX54" fmla="*/ 37595 w 512434"/>
                  <a:gd name="connsiteY54" fmla="*/ 102289 h 453171"/>
                  <a:gd name="connsiteX55" fmla="*/ 37595 w 512434"/>
                  <a:gd name="connsiteY55" fmla="*/ 374925 h 453171"/>
                  <a:gd name="connsiteX56" fmla="*/ 228838 w 512434"/>
                  <a:gd name="connsiteY56" fmla="*/ 374925 h 453171"/>
                  <a:gd name="connsiteX57" fmla="*/ 208406 w 512434"/>
                  <a:gd name="connsiteY57" fmla="*/ 299940 h 453171"/>
                  <a:gd name="connsiteX58" fmla="*/ 246001 w 512434"/>
                  <a:gd name="connsiteY58" fmla="*/ 201318 h 453171"/>
                  <a:gd name="connsiteX59" fmla="*/ 225569 w 512434"/>
                  <a:gd name="connsiteY59" fmla="*/ 201318 h 453171"/>
                  <a:gd name="connsiteX60" fmla="*/ 225569 w 512434"/>
                  <a:gd name="connsiteY60" fmla="*/ 156898 h 453171"/>
                  <a:gd name="connsiteX61" fmla="*/ 270111 w 512434"/>
                  <a:gd name="connsiteY61" fmla="*/ 156898 h 453171"/>
                  <a:gd name="connsiteX62" fmla="*/ 270111 w 512434"/>
                  <a:gd name="connsiteY62" fmla="*/ 177274 h 453171"/>
                  <a:gd name="connsiteX63" fmla="*/ 358785 w 512434"/>
                  <a:gd name="connsiteY63" fmla="*/ 149970 h 453171"/>
                  <a:gd name="connsiteX64" fmla="*/ 382895 w 512434"/>
                  <a:gd name="connsiteY64" fmla="*/ 149970 h 453171"/>
                  <a:gd name="connsiteX65" fmla="*/ 382895 w 512434"/>
                  <a:gd name="connsiteY65" fmla="*/ 102289 h 453171"/>
                  <a:gd name="connsiteX66" fmla="*/ 37595 w 512434"/>
                  <a:gd name="connsiteY66" fmla="*/ 102289 h 453171"/>
                  <a:gd name="connsiteX67" fmla="*/ 136894 w 512434"/>
                  <a:gd name="connsiteY67" fmla="*/ 30564 h 453171"/>
                  <a:gd name="connsiteX68" fmla="*/ 136894 w 512434"/>
                  <a:gd name="connsiteY68" fmla="*/ 68057 h 453171"/>
                  <a:gd name="connsiteX69" fmla="*/ 283596 w 512434"/>
                  <a:gd name="connsiteY69" fmla="*/ 68057 h 453171"/>
                  <a:gd name="connsiteX70" fmla="*/ 283596 w 512434"/>
                  <a:gd name="connsiteY70" fmla="*/ 30564 h 453171"/>
                  <a:gd name="connsiteX71" fmla="*/ 136894 w 512434"/>
                  <a:gd name="connsiteY71" fmla="*/ 30564 h 453171"/>
                  <a:gd name="connsiteX72" fmla="*/ 30648 w 512434"/>
                  <a:gd name="connsiteY72" fmla="*/ 0 h 453171"/>
                  <a:gd name="connsiteX73" fmla="*/ 389433 w 512434"/>
                  <a:gd name="connsiteY73" fmla="*/ 0 h 453171"/>
                  <a:gd name="connsiteX74" fmla="*/ 420490 w 512434"/>
                  <a:gd name="connsiteY74" fmla="*/ 30564 h 453171"/>
                  <a:gd name="connsiteX75" fmla="*/ 420490 w 512434"/>
                  <a:gd name="connsiteY75" fmla="*/ 163826 h 453171"/>
                  <a:gd name="connsiteX76" fmla="*/ 512434 w 512434"/>
                  <a:gd name="connsiteY76" fmla="*/ 299940 h 453171"/>
                  <a:gd name="connsiteX77" fmla="*/ 358785 w 512434"/>
                  <a:gd name="connsiteY77" fmla="*/ 453171 h 453171"/>
                  <a:gd name="connsiteX78" fmla="*/ 263164 w 512434"/>
                  <a:gd name="connsiteY78" fmla="*/ 419346 h 453171"/>
                  <a:gd name="connsiteX79" fmla="*/ 30648 w 512434"/>
                  <a:gd name="connsiteY79" fmla="*/ 419346 h 453171"/>
                  <a:gd name="connsiteX80" fmla="*/ 0 w 512434"/>
                  <a:gd name="connsiteY80" fmla="*/ 388374 h 453171"/>
                  <a:gd name="connsiteX81" fmla="*/ 0 w 512434"/>
                  <a:gd name="connsiteY81" fmla="*/ 30564 h 453171"/>
                  <a:gd name="connsiteX82" fmla="*/ 30648 w 512434"/>
                  <a:gd name="connsiteY82" fmla="*/ 0 h 453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</a:cxnLst>
                <a:rect l="l" t="t" r="r" b="b"/>
                <a:pathLst>
                  <a:path w="512434" h="453171">
                    <a:moveTo>
                      <a:pt x="358785" y="409158"/>
                    </a:moveTo>
                    <a:cubicBezTo>
                      <a:pt x="351838" y="409158"/>
                      <a:pt x="345300" y="415678"/>
                      <a:pt x="345300" y="425866"/>
                    </a:cubicBezTo>
                    <a:cubicBezTo>
                      <a:pt x="345300" y="432794"/>
                      <a:pt x="351838" y="439722"/>
                      <a:pt x="358785" y="439722"/>
                    </a:cubicBezTo>
                    <a:cubicBezTo>
                      <a:pt x="365732" y="439722"/>
                      <a:pt x="372270" y="432794"/>
                      <a:pt x="372270" y="425866"/>
                    </a:cubicBezTo>
                    <a:cubicBezTo>
                      <a:pt x="372270" y="415678"/>
                      <a:pt x="365732" y="409158"/>
                      <a:pt x="358785" y="409158"/>
                    </a:cubicBezTo>
                    <a:close/>
                    <a:moveTo>
                      <a:pt x="151153" y="300585"/>
                    </a:moveTo>
                    <a:lnTo>
                      <a:pt x="195731" y="300585"/>
                    </a:lnTo>
                    <a:lnTo>
                      <a:pt x="195731" y="345175"/>
                    </a:lnTo>
                    <a:lnTo>
                      <a:pt x="151153" y="345175"/>
                    </a:lnTo>
                    <a:close/>
                    <a:moveTo>
                      <a:pt x="71978" y="300585"/>
                    </a:moveTo>
                    <a:lnTo>
                      <a:pt x="120152" y="300585"/>
                    </a:lnTo>
                    <a:lnTo>
                      <a:pt x="120152" y="345175"/>
                    </a:lnTo>
                    <a:lnTo>
                      <a:pt x="71978" y="345175"/>
                    </a:lnTo>
                    <a:close/>
                    <a:moveTo>
                      <a:pt x="481786" y="286492"/>
                    </a:moveTo>
                    <a:cubicBezTo>
                      <a:pt x="474839" y="286492"/>
                      <a:pt x="468300" y="293012"/>
                      <a:pt x="468300" y="299940"/>
                    </a:cubicBezTo>
                    <a:cubicBezTo>
                      <a:pt x="468300" y="310128"/>
                      <a:pt x="474839" y="313389"/>
                      <a:pt x="481786" y="313389"/>
                    </a:cubicBezTo>
                    <a:cubicBezTo>
                      <a:pt x="492002" y="313389"/>
                      <a:pt x="498948" y="310128"/>
                      <a:pt x="498948" y="299940"/>
                    </a:cubicBezTo>
                    <a:cubicBezTo>
                      <a:pt x="498948" y="293012"/>
                      <a:pt x="492002" y="286492"/>
                      <a:pt x="481786" y="286492"/>
                    </a:cubicBezTo>
                    <a:close/>
                    <a:moveTo>
                      <a:pt x="235785" y="286492"/>
                    </a:moveTo>
                    <a:cubicBezTo>
                      <a:pt x="228838" y="286492"/>
                      <a:pt x="222300" y="293012"/>
                      <a:pt x="222300" y="299940"/>
                    </a:cubicBezTo>
                    <a:cubicBezTo>
                      <a:pt x="222300" y="310128"/>
                      <a:pt x="228838" y="313389"/>
                      <a:pt x="235785" y="313389"/>
                    </a:cubicBezTo>
                    <a:cubicBezTo>
                      <a:pt x="242732" y="313389"/>
                      <a:pt x="249270" y="310128"/>
                      <a:pt x="249270" y="299940"/>
                    </a:cubicBezTo>
                    <a:cubicBezTo>
                      <a:pt x="249270" y="293012"/>
                      <a:pt x="242732" y="286492"/>
                      <a:pt x="235785" y="286492"/>
                    </a:cubicBezTo>
                    <a:close/>
                    <a:moveTo>
                      <a:pt x="151153" y="228588"/>
                    </a:moveTo>
                    <a:lnTo>
                      <a:pt x="195731" y="228588"/>
                    </a:lnTo>
                    <a:lnTo>
                      <a:pt x="195731" y="273178"/>
                    </a:lnTo>
                    <a:lnTo>
                      <a:pt x="151153" y="273178"/>
                    </a:lnTo>
                    <a:close/>
                    <a:moveTo>
                      <a:pt x="71978" y="228588"/>
                    </a:moveTo>
                    <a:lnTo>
                      <a:pt x="120152" y="228588"/>
                    </a:lnTo>
                    <a:lnTo>
                      <a:pt x="120152" y="273178"/>
                    </a:lnTo>
                    <a:lnTo>
                      <a:pt x="71978" y="273178"/>
                    </a:lnTo>
                    <a:close/>
                    <a:moveTo>
                      <a:pt x="427028" y="221695"/>
                    </a:moveTo>
                    <a:cubicBezTo>
                      <a:pt x="427028" y="221695"/>
                      <a:pt x="427028" y="221695"/>
                      <a:pt x="372270" y="275896"/>
                    </a:cubicBezTo>
                    <a:cubicBezTo>
                      <a:pt x="369001" y="275896"/>
                      <a:pt x="365732" y="272636"/>
                      <a:pt x="358785" y="272636"/>
                    </a:cubicBezTo>
                    <a:cubicBezTo>
                      <a:pt x="351838" y="272636"/>
                      <a:pt x="345300" y="275896"/>
                      <a:pt x="341622" y="279564"/>
                    </a:cubicBezTo>
                    <a:cubicBezTo>
                      <a:pt x="341622" y="279564"/>
                      <a:pt x="341622" y="279564"/>
                      <a:pt x="283596" y="238404"/>
                    </a:cubicBezTo>
                    <a:cubicBezTo>
                      <a:pt x="280327" y="231883"/>
                      <a:pt x="270111" y="235143"/>
                      <a:pt x="266433" y="238404"/>
                    </a:cubicBezTo>
                    <a:cubicBezTo>
                      <a:pt x="263164" y="242071"/>
                      <a:pt x="266433" y="252260"/>
                      <a:pt x="270111" y="255520"/>
                    </a:cubicBezTo>
                    <a:cubicBezTo>
                      <a:pt x="270111" y="255520"/>
                      <a:pt x="270111" y="255520"/>
                      <a:pt x="331406" y="303200"/>
                    </a:cubicBezTo>
                    <a:cubicBezTo>
                      <a:pt x="331406" y="317056"/>
                      <a:pt x="345300" y="327245"/>
                      <a:pt x="358785" y="327245"/>
                    </a:cubicBezTo>
                    <a:cubicBezTo>
                      <a:pt x="375948" y="327245"/>
                      <a:pt x="386164" y="317056"/>
                      <a:pt x="386164" y="299940"/>
                    </a:cubicBezTo>
                    <a:lnTo>
                      <a:pt x="386164" y="296680"/>
                    </a:lnTo>
                    <a:cubicBezTo>
                      <a:pt x="386164" y="296680"/>
                      <a:pt x="386164" y="296680"/>
                      <a:pt x="444191" y="238404"/>
                    </a:cubicBezTo>
                    <a:cubicBezTo>
                      <a:pt x="447869" y="231883"/>
                      <a:pt x="451138" y="224955"/>
                      <a:pt x="444191" y="221695"/>
                    </a:cubicBezTo>
                    <a:cubicBezTo>
                      <a:pt x="440922" y="218027"/>
                      <a:pt x="433975" y="218027"/>
                      <a:pt x="427028" y="221695"/>
                    </a:cubicBezTo>
                    <a:close/>
                    <a:moveTo>
                      <a:pt x="358785" y="163826"/>
                    </a:moveTo>
                    <a:cubicBezTo>
                      <a:pt x="351838" y="163826"/>
                      <a:pt x="345300" y="170346"/>
                      <a:pt x="345300" y="177274"/>
                    </a:cubicBezTo>
                    <a:cubicBezTo>
                      <a:pt x="345300" y="184202"/>
                      <a:pt x="351838" y="190723"/>
                      <a:pt x="358785" y="190723"/>
                    </a:cubicBezTo>
                    <a:cubicBezTo>
                      <a:pt x="365732" y="190723"/>
                      <a:pt x="372270" y="184202"/>
                      <a:pt x="372270" y="177274"/>
                    </a:cubicBezTo>
                    <a:cubicBezTo>
                      <a:pt x="372270" y="170346"/>
                      <a:pt x="365732" y="163826"/>
                      <a:pt x="358785" y="163826"/>
                    </a:cubicBezTo>
                    <a:close/>
                    <a:moveTo>
                      <a:pt x="151153" y="156592"/>
                    </a:moveTo>
                    <a:lnTo>
                      <a:pt x="195731" y="156592"/>
                    </a:lnTo>
                    <a:lnTo>
                      <a:pt x="195731" y="201182"/>
                    </a:lnTo>
                    <a:lnTo>
                      <a:pt x="151153" y="201182"/>
                    </a:lnTo>
                    <a:close/>
                    <a:moveTo>
                      <a:pt x="37595" y="102289"/>
                    </a:moveTo>
                    <a:lnTo>
                      <a:pt x="37595" y="374925"/>
                    </a:lnTo>
                    <a:cubicBezTo>
                      <a:pt x="37595" y="374925"/>
                      <a:pt x="37595" y="374925"/>
                      <a:pt x="228838" y="374925"/>
                    </a:cubicBezTo>
                    <a:cubicBezTo>
                      <a:pt x="215353" y="354549"/>
                      <a:pt x="208406" y="327245"/>
                      <a:pt x="208406" y="299940"/>
                    </a:cubicBezTo>
                    <a:cubicBezTo>
                      <a:pt x="208406" y="262448"/>
                      <a:pt x="222300" y="228215"/>
                      <a:pt x="246001" y="201318"/>
                    </a:cubicBezTo>
                    <a:cubicBezTo>
                      <a:pt x="246001" y="201318"/>
                      <a:pt x="246001" y="201318"/>
                      <a:pt x="225569" y="201318"/>
                    </a:cubicBezTo>
                    <a:cubicBezTo>
                      <a:pt x="225569" y="201318"/>
                      <a:pt x="225569" y="201318"/>
                      <a:pt x="225569" y="156898"/>
                    </a:cubicBezTo>
                    <a:cubicBezTo>
                      <a:pt x="225569" y="156898"/>
                      <a:pt x="225569" y="156898"/>
                      <a:pt x="270111" y="156898"/>
                    </a:cubicBezTo>
                    <a:cubicBezTo>
                      <a:pt x="270111" y="156898"/>
                      <a:pt x="270111" y="156898"/>
                      <a:pt x="270111" y="177274"/>
                    </a:cubicBezTo>
                    <a:cubicBezTo>
                      <a:pt x="293812" y="160158"/>
                      <a:pt x="324868" y="149970"/>
                      <a:pt x="358785" y="149970"/>
                    </a:cubicBezTo>
                    <a:cubicBezTo>
                      <a:pt x="365732" y="149970"/>
                      <a:pt x="375948" y="149970"/>
                      <a:pt x="382895" y="149970"/>
                    </a:cubicBezTo>
                    <a:cubicBezTo>
                      <a:pt x="382895" y="149970"/>
                      <a:pt x="382895" y="149970"/>
                      <a:pt x="382895" y="102289"/>
                    </a:cubicBezTo>
                    <a:cubicBezTo>
                      <a:pt x="382895" y="102289"/>
                      <a:pt x="382895" y="102289"/>
                      <a:pt x="37595" y="102289"/>
                    </a:cubicBezTo>
                    <a:close/>
                    <a:moveTo>
                      <a:pt x="136894" y="30564"/>
                    </a:moveTo>
                    <a:lnTo>
                      <a:pt x="136894" y="68057"/>
                    </a:lnTo>
                    <a:cubicBezTo>
                      <a:pt x="136894" y="68057"/>
                      <a:pt x="136894" y="68057"/>
                      <a:pt x="283596" y="68057"/>
                    </a:cubicBezTo>
                    <a:cubicBezTo>
                      <a:pt x="283596" y="68057"/>
                      <a:pt x="283596" y="68057"/>
                      <a:pt x="283596" y="30564"/>
                    </a:cubicBezTo>
                    <a:cubicBezTo>
                      <a:pt x="283596" y="30564"/>
                      <a:pt x="283596" y="30564"/>
                      <a:pt x="136894" y="30564"/>
                    </a:cubicBezTo>
                    <a:close/>
                    <a:moveTo>
                      <a:pt x="30648" y="0"/>
                    </a:moveTo>
                    <a:cubicBezTo>
                      <a:pt x="30648" y="0"/>
                      <a:pt x="30648" y="0"/>
                      <a:pt x="389433" y="0"/>
                    </a:cubicBezTo>
                    <a:cubicBezTo>
                      <a:pt x="406596" y="0"/>
                      <a:pt x="420490" y="13856"/>
                      <a:pt x="420490" y="30564"/>
                    </a:cubicBezTo>
                    <a:cubicBezTo>
                      <a:pt x="420490" y="30564"/>
                      <a:pt x="420490" y="30564"/>
                      <a:pt x="420490" y="163826"/>
                    </a:cubicBezTo>
                    <a:cubicBezTo>
                      <a:pt x="474839" y="187463"/>
                      <a:pt x="512434" y="238404"/>
                      <a:pt x="512434" y="299940"/>
                    </a:cubicBezTo>
                    <a:cubicBezTo>
                      <a:pt x="512434" y="385113"/>
                      <a:pt x="444191" y="453171"/>
                      <a:pt x="358785" y="453171"/>
                    </a:cubicBezTo>
                    <a:cubicBezTo>
                      <a:pt x="324868" y="453171"/>
                      <a:pt x="290543" y="439722"/>
                      <a:pt x="263164" y="419346"/>
                    </a:cubicBezTo>
                    <a:cubicBezTo>
                      <a:pt x="263164" y="419346"/>
                      <a:pt x="263164" y="419346"/>
                      <a:pt x="30648" y="419346"/>
                    </a:cubicBezTo>
                    <a:cubicBezTo>
                      <a:pt x="13894" y="419346"/>
                      <a:pt x="0" y="405490"/>
                      <a:pt x="0" y="388374"/>
                    </a:cubicBezTo>
                    <a:cubicBezTo>
                      <a:pt x="0" y="388374"/>
                      <a:pt x="0" y="388374"/>
                      <a:pt x="0" y="30564"/>
                    </a:cubicBezTo>
                    <a:cubicBezTo>
                      <a:pt x="0" y="13856"/>
                      <a:pt x="13894" y="0"/>
                      <a:pt x="30648" y="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Freeform: Shape 39"/>
              <p:cNvSpPr>
                <a:spLocks noChangeAspect="1"/>
              </p:cNvSpPr>
              <p:nvPr/>
            </p:nvSpPr>
            <p:spPr bwMode="auto">
              <a:xfrm>
                <a:off x="1095573" y="3373807"/>
                <a:ext cx="452657" cy="383525"/>
              </a:xfrm>
              <a:custGeom>
                <a:avLst/>
                <a:gdLst>
                  <a:gd name="T0" fmla="+- 0 10798 9"/>
                  <a:gd name="T1" fmla="*/ T0 w 21578"/>
                  <a:gd name="T2" fmla="*/ 10800 h 21600"/>
                  <a:gd name="T3" fmla="+- 0 10798 9"/>
                  <a:gd name="T4" fmla="*/ T3 w 21578"/>
                  <a:gd name="T5" fmla="*/ 10800 h 21600"/>
                  <a:gd name="T6" fmla="+- 0 10798 9"/>
                  <a:gd name="T7" fmla="*/ T6 w 21578"/>
                  <a:gd name="T8" fmla="*/ 10800 h 21600"/>
                  <a:gd name="T9" fmla="+- 0 10798 9"/>
                  <a:gd name="T10" fmla="*/ T9 w 2157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78" h="21600">
                    <a:moveTo>
                      <a:pt x="21416" y="10074"/>
                    </a:moveTo>
                    <a:cubicBezTo>
                      <a:pt x="21507" y="10166"/>
                      <a:pt x="21562" y="10284"/>
                      <a:pt x="21574" y="10428"/>
                    </a:cubicBezTo>
                    <a:cubicBezTo>
                      <a:pt x="21590" y="10569"/>
                      <a:pt x="21562" y="10702"/>
                      <a:pt x="21483" y="10820"/>
                    </a:cubicBezTo>
                    <a:lnTo>
                      <a:pt x="20967" y="11551"/>
                    </a:lnTo>
                    <a:cubicBezTo>
                      <a:pt x="20891" y="11678"/>
                      <a:pt x="20778" y="11744"/>
                      <a:pt x="20634" y="11744"/>
                    </a:cubicBezTo>
                    <a:lnTo>
                      <a:pt x="19889" y="11744"/>
                    </a:lnTo>
                    <a:cubicBezTo>
                      <a:pt x="19769" y="11744"/>
                      <a:pt x="19671" y="11704"/>
                      <a:pt x="19601" y="11632"/>
                    </a:cubicBezTo>
                    <a:lnTo>
                      <a:pt x="11078" y="3253"/>
                    </a:lnTo>
                    <a:cubicBezTo>
                      <a:pt x="10884" y="3072"/>
                      <a:pt x="10695" y="3072"/>
                      <a:pt x="10503" y="3253"/>
                    </a:cubicBezTo>
                    <a:lnTo>
                      <a:pt x="1980" y="11632"/>
                    </a:lnTo>
                    <a:cubicBezTo>
                      <a:pt x="1918" y="11704"/>
                      <a:pt x="1819" y="11744"/>
                      <a:pt x="1692" y="11744"/>
                    </a:cubicBezTo>
                    <a:lnTo>
                      <a:pt x="944" y="11744"/>
                    </a:lnTo>
                    <a:cubicBezTo>
                      <a:pt x="808" y="11744"/>
                      <a:pt x="695" y="11678"/>
                      <a:pt x="611" y="11551"/>
                    </a:cubicBezTo>
                    <a:lnTo>
                      <a:pt x="96" y="10820"/>
                    </a:lnTo>
                    <a:cubicBezTo>
                      <a:pt x="19" y="10710"/>
                      <a:pt x="-9" y="10584"/>
                      <a:pt x="2" y="10440"/>
                    </a:cubicBezTo>
                    <a:cubicBezTo>
                      <a:pt x="19" y="10298"/>
                      <a:pt x="74" y="10175"/>
                      <a:pt x="165" y="10074"/>
                    </a:cubicBezTo>
                    <a:lnTo>
                      <a:pt x="10112" y="287"/>
                    </a:lnTo>
                    <a:cubicBezTo>
                      <a:pt x="10321" y="106"/>
                      <a:pt x="10546" y="8"/>
                      <a:pt x="10788" y="0"/>
                    </a:cubicBezTo>
                    <a:cubicBezTo>
                      <a:pt x="11042" y="0"/>
                      <a:pt x="11267" y="97"/>
                      <a:pt x="11469" y="287"/>
                    </a:cubicBezTo>
                    <a:lnTo>
                      <a:pt x="14220" y="2991"/>
                    </a:lnTo>
                    <a:lnTo>
                      <a:pt x="14220" y="1586"/>
                    </a:lnTo>
                    <a:cubicBezTo>
                      <a:pt x="14220" y="1436"/>
                      <a:pt x="14266" y="1313"/>
                      <a:pt x="14352" y="1206"/>
                    </a:cubicBezTo>
                    <a:cubicBezTo>
                      <a:pt x="14441" y="1099"/>
                      <a:pt x="14546" y="1048"/>
                      <a:pt x="14669" y="1048"/>
                    </a:cubicBezTo>
                    <a:lnTo>
                      <a:pt x="17226" y="1048"/>
                    </a:lnTo>
                    <a:cubicBezTo>
                      <a:pt x="17348" y="1048"/>
                      <a:pt x="17451" y="1099"/>
                      <a:pt x="17530" y="1206"/>
                    </a:cubicBezTo>
                    <a:cubicBezTo>
                      <a:pt x="17609" y="1312"/>
                      <a:pt x="17653" y="1436"/>
                      <a:pt x="17653" y="1586"/>
                    </a:cubicBezTo>
                    <a:lnTo>
                      <a:pt x="17653" y="6383"/>
                    </a:lnTo>
                    <a:lnTo>
                      <a:pt x="21416" y="10074"/>
                    </a:lnTo>
                    <a:close/>
                    <a:moveTo>
                      <a:pt x="18523" y="11977"/>
                    </a:moveTo>
                    <a:lnTo>
                      <a:pt x="18523" y="20551"/>
                    </a:lnTo>
                    <a:cubicBezTo>
                      <a:pt x="18523" y="20854"/>
                      <a:pt x="18441" y="21104"/>
                      <a:pt x="18276" y="21300"/>
                    </a:cubicBezTo>
                    <a:cubicBezTo>
                      <a:pt x="18110" y="21502"/>
                      <a:pt x="17904" y="21599"/>
                      <a:pt x="17653" y="21599"/>
                    </a:cubicBezTo>
                    <a:lnTo>
                      <a:pt x="12809" y="21599"/>
                    </a:lnTo>
                    <a:lnTo>
                      <a:pt x="12809" y="14736"/>
                    </a:lnTo>
                    <a:lnTo>
                      <a:pt x="8772" y="14736"/>
                    </a:lnTo>
                    <a:lnTo>
                      <a:pt x="8772" y="21599"/>
                    </a:lnTo>
                    <a:lnTo>
                      <a:pt x="3928" y="21599"/>
                    </a:lnTo>
                    <a:cubicBezTo>
                      <a:pt x="3677" y="21599"/>
                      <a:pt x="3468" y="21502"/>
                      <a:pt x="3303" y="21300"/>
                    </a:cubicBezTo>
                    <a:cubicBezTo>
                      <a:pt x="3140" y="21104"/>
                      <a:pt x="3056" y="20854"/>
                      <a:pt x="3056" y="20551"/>
                    </a:cubicBezTo>
                    <a:lnTo>
                      <a:pt x="3056" y="11977"/>
                    </a:lnTo>
                    <a:lnTo>
                      <a:pt x="10788" y="4356"/>
                    </a:lnTo>
                    <a:lnTo>
                      <a:pt x="18523" y="11977"/>
                    </a:lnTo>
                    <a:close/>
                  </a:path>
                </a:pathLst>
              </a:custGeom>
              <a:gradFill>
                <a:gsLst>
                  <a:gs pos="10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Group 40"/>
            <p:cNvGrpSpPr/>
            <p:nvPr/>
          </p:nvGrpSpPr>
          <p:grpSpPr>
            <a:xfrm>
              <a:off x="8908041" y="3228541"/>
              <a:ext cx="2418444" cy="759507"/>
              <a:chOff x="8772872" y="2095115"/>
              <a:chExt cx="2699991" cy="759507"/>
            </a:xfrm>
          </p:grpSpPr>
          <p:sp>
            <p:nvSpPr>
              <p:cNvPr id="23" name="TextBox 41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4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4" name="TextBox 42"/>
              <p:cNvSpPr txBox="1">
                <a:spLocks/>
              </p:cNvSpPr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8" name="Group 43"/>
            <p:cNvGrpSpPr/>
            <p:nvPr/>
          </p:nvGrpSpPr>
          <p:grpSpPr>
            <a:xfrm>
              <a:off x="8908041" y="1895248"/>
              <a:ext cx="2418444" cy="759507"/>
              <a:chOff x="8772872" y="2095115"/>
              <a:chExt cx="2699991" cy="759507"/>
            </a:xfrm>
          </p:grpSpPr>
          <p:sp>
            <p:nvSpPr>
              <p:cNvPr id="21" name="TextBox 44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2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2" name="TextBox 45"/>
              <p:cNvSpPr txBox="1">
                <a:spLocks/>
              </p:cNvSpPr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9" name="Group 46"/>
            <p:cNvGrpSpPr/>
            <p:nvPr/>
          </p:nvGrpSpPr>
          <p:grpSpPr>
            <a:xfrm>
              <a:off x="8908041" y="4580864"/>
              <a:ext cx="2418444" cy="759507"/>
              <a:chOff x="8772872" y="2095115"/>
              <a:chExt cx="2699991" cy="759507"/>
            </a:xfrm>
          </p:grpSpPr>
          <p:sp>
            <p:nvSpPr>
              <p:cNvPr id="19" name="TextBox 47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6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0" name="TextBox 48"/>
              <p:cNvSpPr txBox="1">
                <a:spLocks/>
              </p:cNvSpPr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10" name="Group 49"/>
            <p:cNvGrpSpPr/>
            <p:nvPr/>
          </p:nvGrpSpPr>
          <p:grpSpPr>
            <a:xfrm>
              <a:off x="1749019" y="3228541"/>
              <a:ext cx="2418444" cy="759507"/>
              <a:chOff x="8772872" y="2095115"/>
              <a:chExt cx="2699991" cy="759507"/>
            </a:xfrm>
          </p:grpSpPr>
          <p:sp>
            <p:nvSpPr>
              <p:cNvPr id="17" name="TextBox 50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3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18" name="TextBox 51"/>
              <p:cNvSpPr txBox="1">
                <a:spLocks/>
              </p:cNvSpPr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11" name="Group 52"/>
            <p:cNvGrpSpPr/>
            <p:nvPr/>
          </p:nvGrpSpPr>
          <p:grpSpPr>
            <a:xfrm>
              <a:off x="1749019" y="1895248"/>
              <a:ext cx="2418444" cy="759507"/>
              <a:chOff x="8772872" y="2095115"/>
              <a:chExt cx="2699991" cy="759507"/>
            </a:xfrm>
          </p:grpSpPr>
          <p:sp>
            <p:nvSpPr>
              <p:cNvPr id="15" name="TextBox 53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1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16" name="TextBox 54"/>
              <p:cNvSpPr txBox="1">
                <a:spLocks/>
              </p:cNvSpPr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12" name="Group 55"/>
            <p:cNvGrpSpPr/>
            <p:nvPr/>
          </p:nvGrpSpPr>
          <p:grpSpPr>
            <a:xfrm>
              <a:off x="1749019" y="4580864"/>
              <a:ext cx="2418444" cy="759507"/>
              <a:chOff x="8772872" y="2095115"/>
              <a:chExt cx="2699991" cy="759507"/>
            </a:xfrm>
          </p:grpSpPr>
          <p:sp>
            <p:nvSpPr>
              <p:cNvPr id="13" name="TextBox 56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5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14" name="TextBox 57"/>
              <p:cNvSpPr txBox="1">
                <a:spLocks/>
              </p:cNvSpPr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216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3372552"/>
      </p:ext>
    </p:extLst>
  </p:cSld>
  <p:clrMapOvr>
    <a:masterClrMapping/>
  </p:clrMapOvr>
  <p:transition spd="slow" advClick="0" advTm="4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2" grpId="0" animBg="1"/>
      <p:bldP spid="53" grpId="0" animBg="1"/>
      <p:bldP spid="5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7246115d-af95-4a26-9cb1-61c8bfeeabff"/>
          <p:cNvGrpSpPr>
            <a:grpSpLocks noChangeAspect="1"/>
          </p:cNvGrpSpPr>
          <p:nvPr/>
        </p:nvGrpSpPr>
        <p:grpSpPr>
          <a:xfrm>
            <a:off x="-141817" y="1474522"/>
            <a:ext cx="12738178" cy="4321277"/>
            <a:chOff x="-141817" y="1474522"/>
            <a:chExt cx="12738178" cy="4321277"/>
          </a:xfrm>
        </p:grpSpPr>
        <p:sp>
          <p:nvSpPr>
            <p:cNvPr id="4" name="Freeform: Shape 4"/>
            <p:cNvSpPr>
              <a:spLocks/>
            </p:cNvSpPr>
            <p:nvPr/>
          </p:nvSpPr>
          <p:spPr bwMode="auto">
            <a:xfrm>
              <a:off x="-135468" y="1474522"/>
              <a:ext cx="6265333" cy="1532467"/>
            </a:xfrm>
            <a:custGeom>
              <a:avLst/>
              <a:gdLst>
                <a:gd name="T0" fmla="*/ 2281 w 2294"/>
                <a:gd name="T1" fmla="*/ 203 h 560"/>
                <a:gd name="T2" fmla="*/ 1776 w 2294"/>
                <a:gd name="T3" fmla="*/ 0 h 560"/>
                <a:gd name="T4" fmla="*/ 1353 w 2294"/>
                <a:gd name="T5" fmla="*/ 134 h 560"/>
                <a:gd name="T6" fmla="*/ 1090 w 2294"/>
                <a:gd name="T7" fmla="*/ 479 h 560"/>
                <a:gd name="T8" fmla="*/ 1059 w 2294"/>
                <a:gd name="T9" fmla="*/ 500 h 560"/>
                <a:gd name="T10" fmla="*/ 30 w 2294"/>
                <a:gd name="T11" fmla="*/ 500 h 560"/>
                <a:gd name="T12" fmla="*/ 0 w 2294"/>
                <a:gd name="T13" fmla="*/ 530 h 560"/>
                <a:gd name="T14" fmla="*/ 30 w 2294"/>
                <a:gd name="T15" fmla="*/ 560 h 560"/>
                <a:gd name="T16" fmla="*/ 1059 w 2294"/>
                <a:gd name="T17" fmla="*/ 560 h 560"/>
                <a:gd name="T18" fmla="*/ 1146 w 2294"/>
                <a:gd name="T19" fmla="*/ 499 h 560"/>
                <a:gd name="T20" fmla="*/ 1776 w 2294"/>
                <a:gd name="T21" fmla="*/ 60 h 560"/>
                <a:gd name="T22" fmla="*/ 2240 w 2294"/>
                <a:gd name="T23" fmla="*/ 247 h 560"/>
                <a:gd name="T24" fmla="*/ 2282 w 2294"/>
                <a:gd name="T25" fmla="*/ 246 h 560"/>
                <a:gd name="T26" fmla="*/ 2281 w 2294"/>
                <a:gd name="T27" fmla="*/ 203 h 560"/>
                <a:gd name="T28" fmla="*/ 2261 w 2294"/>
                <a:gd name="T29" fmla="*/ 243 h 560"/>
                <a:gd name="T30" fmla="*/ 2243 w 2294"/>
                <a:gd name="T31" fmla="*/ 225 h 560"/>
                <a:gd name="T32" fmla="*/ 2261 w 2294"/>
                <a:gd name="T33" fmla="*/ 208 h 560"/>
                <a:gd name="T34" fmla="*/ 2278 w 2294"/>
                <a:gd name="T35" fmla="*/ 225 h 560"/>
                <a:gd name="T36" fmla="*/ 2261 w 2294"/>
                <a:gd name="T37" fmla="*/ 243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94" h="560">
                  <a:moveTo>
                    <a:pt x="2281" y="203"/>
                  </a:moveTo>
                  <a:cubicBezTo>
                    <a:pt x="2145" y="72"/>
                    <a:pt x="1965" y="0"/>
                    <a:pt x="1776" y="0"/>
                  </a:cubicBezTo>
                  <a:cubicBezTo>
                    <a:pt x="1623" y="0"/>
                    <a:pt x="1477" y="46"/>
                    <a:pt x="1353" y="134"/>
                  </a:cubicBezTo>
                  <a:cubicBezTo>
                    <a:pt x="1232" y="221"/>
                    <a:pt x="1141" y="340"/>
                    <a:pt x="1090" y="479"/>
                  </a:cubicBezTo>
                  <a:cubicBezTo>
                    <a:pt x="1085" y="491"/>
                    <a:pt x="1073" y="500"/>
                    <a:pt x="1059" y="500"/>
                  </a:cubicBezTo>
                  <a:cubicBezTo>
                    <a:pt x="30" y="500"/>
                    <a:pt x="30" y="500"/>
                    <a:pt x="30" y="500"/>
                  </a:cubicBezTo>
                  <a:cubicBezTo>
                    <a:pt x="13" y="500"/>
                    <a:pt x="0" y="513"/>
                    <a:pt x="0" y="530"/>
                  </a:cubicBezTo>
                  <a:cubicBezTo>
                    <a:pt x="0" y="546"/>
                    <a:pt x="13" y="560"/>
                    <a:pt x="30" y="560"/>
                  </a:cubicBezTo>
                  <a:cubicBezTo>
                    <a:pt x="1059" y="560"/>
                    <a:pt x="1059" y="560"/>
                    <a:pt x="1059" y="560"/>
                  </a:cubicBezTo>
                  <a:cubicBezTo>
                    <a:pt x="1098" y="560"/>
                    <a:pt x="1133" y="535"/>
                    <a:pt x="1146" y="499"/>
                  </a:cubicBezTo>
                  <a:cubicBezTo>
                    <a:pt x="1243" y="236"/>
                    <a:pt x="1496" y="60"/>
                    <a:pt x="1776" y="60"/>
                  </a:cubicBezTo>
                  <a:cubicBezTo>
                    <a:pt x="1950" y="60"/>
                    <a:pt x="2115" y="126"/>
                    <a:pt x="2240" y="247"/>
                  </a:cubicBezTo>
                  <a:cubicBezTo>
                    <a:pt x="2252" y="258"/>
                    <a:pt x="2271" y="258"/>
                    <a:pt x="2282" y="246"/>
                  </a:cubicBezTo>
                  <a:cubicBezTo>
                    <a:pt x="2294" y="234"/>
                    <a:pt x="2293" y="215"/>
                    <a:pt x="2281" y="203"/>
                  </a:cubicBezTo>
                  <a:close/>
                  <a:moveTo>
                    <a:pt x="2261" y="243"/>
                  </a:moveTo>
                  <a:cubicBezTo>
                    <a:pt x="2251" y="243"/>
                    <a:pt x="2243" y="235"/>
                    <a:pt x="2243" y="225"/>
                  </a:cubicBezTo>
                  <a:cubicBezTo>
                    <a:pt x="2243" y="215"/>
                    <a:pt x="2251" y="208"/>
                    <a:pt x="2261" y="208"/>
                  </a:cubicBezTo>
                  <a:cubicBezTo>
                    <a:pt x="2270" y="208"/>
                    <a:pt x="2278" y="215"/>
                    <a:pt x="2278" y="225"/>
                  </a:cubicBezTo>
                  <a:cubicBezTo>
                    <a:pt x="2278" y="235"/>
                    <a:pt x="2270" y="243"/>
                    <a:pt x="2261" y="243"/>
                  </a:cubicBezTo>
                  <a:close/>
                </a:path>
              </a:pathLst>
            </a:custGeom>
            <a:gradFill>
              <a:gsLst>
                <a:gs pos="10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Freeform: Shape 5"/>
            <p:cNvSpPr>
              <a:spLocks/>
            </p:cNvSpPr>
            <p:nvPr/>
          </p:nvSpPr>
          <p:spPr bwMode="auto">
            <a:xfrm>
              <a:off x="-135468" y="2022740"/>
              <a:ext cx="6072717" cy="1257300"/>
            </a:xfrm>
            <a:custGeom>
              <a:avLst/>
              <a:gdLst>
                <a:gd name="T0" fmla="*/ 2213 w 2223"/>
                <a:gd name="T1" fmla="*/ 230 h 460"/>
                <a:gd name="T2" fmla="*/ 1776 w 2223"/>
                <a:gd name="T3" fmla="*/ 0 h 460"/>
                <a:gd name="T4" fmla="*/ 1457 w 2223"/>
                <a:gd name="T5" fmla="*/ 106 h 460"/>
                <a:gd name="T6" fmla="*/ 1268 w 2223"/>
                <a:gd name="T7" fmla="*/ 377 h 460"/>
                <a:gd name="T8" fmla="*/ 1237 w 2223"/>
                <a:gd name="T9" fmla="*/ 400 h 460"/>
                <a:gd name="T10" fmla="*/ 30 w 2223"/>
                <a:gd name="T11" fmla="*/ 400 h 460"/>
                <a:gd name="T12" fmla="*/ 0 w 2223"/>
                <a:gd name="T13" fmla="*/ 430 h 460"/>
                <a:gd name="T14" fmla="*/ 30 w 2223"/>
                <a:gd name="T15" fmla="*/ 460 h 460"/>
                <a:gd name="T16" fmla="*/ 1237 w 2223"/>
                <a:gd name="T17" fmla="*/ 460 h 460"/>
                <a:gd name="T18" fmla="*/ 1326 w 2223"/>
                <a:gd name="T19" fmla="*/ 394 h 460"/>
                <a:gd name="T20" fmla="*/ 1776 w 2223"/>
                <a:gd name="T21" fmla="*/ 60 h 460"/>
                <a:gd name="T22" fmla="*/ 2164 w 2223"/>
                <a:gd name="T23" fmla="*/ 264 h 460"/>
                <a:gd name="T24" fmla="*/ 2205 w 2223"/>
                <a:gd name="T25" fmla="*/ 272 h 460"/>
                <a:gd name="T26" fmla="*/ 2213 w 2223"/>
                <a:gd name="T27" fmla="*/ 230 h 460"/>
                <a:gd name="T28" fmla="*/ 2188 w 2223"/>
                <a:gd name="T29" fmla="*/ 265 h 460"/>
                <a:gd name="T30" fmla="*/ 2171 w 2223"/>
                <a:gd name="T31" fmla="*/ 247 h 460"/>
                <a:gd name="T32" fmla="*/ 2188 w 2223"/>
                <a:gd name="T33" fmla="*/ 230 h 460"/>
                <a:gd name="T34" fmla="*/ 2206 w 2223"/>
                <a:gd name="T35" fmla="*/ 247 h 460"/>
                <a:gd name="T36" fmla="*/ 2188 w 2223"/>
                <a:gd name="T37" fmla="*/ 265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23" h="460">
                  <a:moveTo>
                    <a:pt x="2213" y="230"/>
                  </a:moveTo>
                  <a:cubicBezTo>
                    <a:pt x="2114" y="86"/>
                    <a:pt x="1951" y="0"/>
                    <a:pt x="1776" y="0"/>
                  </a:cubicBezTo>
                  <a:cubicBezTo>
                    <a:pt x="1660" y="0"/>
                    <a:pt x="1549" y="37"/>
                    <a:pt x="1457" y="106"/>
                  </a:cubicBezTo>
                  <a:cubicBezTo>
                    <a:pt x="1367" y="174"/>
                    <a:pt x="1300" y="270"/>
                    <a:pt x="1268" y="377"/>
                  </a:cubicBezTo>
                  <a:cubicBezTo>
                    <a:pt x="1264" y="390"/>
                    <a:pt x="1251" y="400"/>
                    <a:pt x="1237" y="400"/>
                  </a:cubicBezTo>
                  <a:cubicBezTo>
                    <a:pt x="30" y="400"/>
                    <a:pt x="30" y="400"/>
                    <a:pt x="30" y="400"/>
                  </a:cubicBezTo>
                  <a:cubicBezTo>
                    <a:pt x="13" y="400"/>
                    <a:pt x="0" y="413"/>
                    <a:pt x="0" y="430"/>
                  </a:cubicBezTo>
                  <a:cubicBezTo>
                    <a:pt x="0" y="446"/>
                    <a:pt x="13" y="460"/>
                    <a:pt x="30" y="460"/>
                  </a:cubicBezTo>
                  <a:cubicBezTo>
                    <a:pt x="1237" y="460"/>
                    <a:pt x="1237" y="460"/>
                    <a:pt x="1237" y="460"/>
                  </a:cubicBezTo>
                  <a:cubicBezTo>
                    <a:pt x="1277" y="460"/>
                    <a:pt x="1314" y="433"/>
                    <a:pt x="1326" y="394"/>
                  </a:cubicBezTo>
                  <a:cubicBezTo>
                    <a:pt x="1385" y="197"/>
                    <a:pt x="1570" y="60"/>
                    <a:pt x="1776" y="60"/>
                  </a:cubicBezTo>
                  <a:cubicBezTo>
                    <a:pt x="1931" y="60"/>
                    <a:pt x="2076" y="136"/>
                    <a:pt x="2164" y="264"/>
                  </a:cubicBezTo>
                  <a:cubicBezTo>
                    <a:pt x="2173" y="278"/>
                    <a:pt x="2192" y="282"/>
                    <a:pt x="2205" y="272"/>
                  </a:cubicBezTo>
                  <a:cubicBezTo>
                    <a:pt x="2219" y="263"/>
                    <a:pt x="2223" y="244"/>
                    <a:pt x="2213" y="230"/>
                  </a:cubicBezTo>
                  <a:close/>
                  <a:moveTo>
                    <a:pt x="2188" y="265"/>
                  </a:moveTo>
                  <a:cubicBezTo>
                    <a:pt x="2179" y="265"/>
                    <a:pt x="2171" y="257"/>
                    <a:pt x="2171" y="247"/>
                  </a:cubicBezTo>
                  <a:cubicBezTo>
                    <a:pt x="2171" y="238"/>
                    <a:pt x="2179" y="230"/>
                    <a:pt x="2188" y="230"/>
                  </a:cubicBezTo>
                  <a:cubicBezTo>
                    <a:pt x="2198" y="230"/>
                    <a:pt x="2206" y="238"/>
                    <a:pt x="2206" y="247"/>
                  </a:cubicBezTo>
                  <a:cubicBezTo>
                    <a:pt x="2206" y="257"/>
                    <a:pt x="2198" y="265"/>
                    <a:pt x="2188" y="265"/>
                  </a:cubicBezTo>
                  <a:close/>
                </a:path>
              </a:pathLst>
            </a:custGeom>
            <a:gradFill>
              <a:gsLst>
                <a:gs pos="10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Freeform: Shape 6"/>
            <p:cNvSpPr>
              <a:spLocks/>
            </p:cNvSpPr>
            <p:nvPr/>
          </p:nvSpPr>
          <p:spPr bwMode="auto">
            <a:xfrm>
              <a:off x="-135468" y="2568840"/>
              <a:ext cx="5742517" cy="984251"/>
            </a:xfrm>
            <a:custGeom>
              <a:avLst/>
              <a:gdLst>
                <a:gd name="T0" fmla="*/ 2099 w 2102"/>
                <a:gd name="T1" fmla="*/ 263 h 360"/>
                <a:gd name="T2" fmla="*/ 1776 w 2102"/>
                <a:gd name="T3" fmla="*/ 0 h 360"/>
                <a:gd name="T4" fmla="*/ 1451 w 2102"/>
                <a:gd name="T5" fmla="*/ 272 h 360"/>
                <a:gd name="T6" fmla="*/ 1419 w 2102"/>
                <a:gd name="T7" fmla="*/ 300 h 360"/>
                <a:gd name="T8" fmla="*/ 30 w 2102"/>
                <a:gd name="T9" fmla="*/ 300 h 360"/>
                <a:gd name="T10" fmla="*/ 0 w 2102"/>
                <a:gd name="T11" fmla="*/ 330 h 360"/>
                <a:gd name="T12" fmla="*/ 30 w 2102"/>
                <a:gd name="T13" fmla="*/ 360 h 360"/>
                <a:gd name="T14" fmla="*/ 1419 w 2102"/>
                <a:gd name="T15" fmla="*/ 360 h 360"/>
                <a:gd name="T16" fmla="*/ 1510 w 2102"/>
                <a:gd name="T17" fmla="*/ 283 h 360"/>
                <a:gd name="T18" fmla="*/ 1776 w 2102"/>
                <a:gd name="T19" fmla="*/ 60 h 360"/>
                <a:gd name="T20" fmla="*/ 2040 w 2102"/>
                <a:gd name="T21" fmla="*/ 275 h 360"/>
                <a:gd name="T22" fmla="*/ 2076 w 2102"/>
                <a:gd name="T23" fmla="*/ 299 h 360"/>
                <a:gd name="T24" fmla="*/ 2099 w 2102"/>
                <a:gd name="T25" fmla="*/ 263 h 360"/>
                <a:gd name="T26" fmla="*/ 2070 w 2102"/>
                <a:gd name="T27" fmla="*/ 287 h 360"/>
                <a:gd name="T28" fmla="*/ 2052 w 2102"/>
                <a:gd name="T29" fmla="*/ 270 h 360"/>
                <a:gd name="T30" fmla="*/ 2070 w 2102"/>
                <a:gd name="T31" fmla="*/ 252 h 360"/>
                <a:gd name="T32" fmla="*/ 2087 w 2102"/>
                <a:gd name="T33" fmla="*/ 270 h 360"/>
                <a:gd name="T34" fmla="*/ 2070 w 2102"/>
                <a:gd name="T35" fmla="*/ 28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2" h="360">
                  <a:moveTo>
                    <a:pt x="2099" y="263"/>
                  </a:moveTo>
                  <a:cubicBezTo>
                    <a:pt x="2068" y="110"/>
                    <a:pt x="1932" y="0"/>
                    <a:pt x="1776" y="0"/>
                  </a:cubicBezTo>
                  <a:cubicBezTo>
                    <a:pt x="1615" y="0"/>
                    <a:pt x="1478" y="114"/>
                    <a:pt x="1451" y="272"/>
                  </a:cubicBezTo>
                  <a:cubicBezTo>
                    <a:pt x="1448" y="288"/>
                    <a:pt x="1435" y="300"/>
                    <a:pt x="1419" y="300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13" y="300"/>
                    <a:pt x="0" y="313"/>
                    <a:pt x="0" y="330"/>
                  </a:cubicBezTo>
                  <a:cubicBezTo>
                    <a:pt x="0" y="346"/>
                    <a:pt x="13" y="360"/>
                    <a:pt x="30" y="360"/>
                  </a:cubicBezTo>
                  <a:cubicBezTo>
                    <a:pt x="1419" y="360"/>
                    <a:pt x="1419" y="360"/>
                    <a:pt x="1419" y="360"/>
                  </a:cubicBezTo>
                  <a:cubicBezTo>
                    <a:pt x="1464" y="360"/>
                    <a:pt x="1502" y="327"/>
                    <a:pt x="1510" y="283"/>
                  </a:cubicBezTo>
                  <a:cubicBezTo>
                    <a:pt x="1532" y="154"/>
                    <a:pt x="1644" y="60"/>
                    <a:pt x="1776" y="60"/>
                  </a:cubicBezTo>
                  <a:cubicBezTo>
                    <a:pt x="1903" y="60"/>
                    <a:pt x="2015" y="150"/>
                    <a:pt x="2040" y="275"/>
                  </a:cubicBezTo>
                  <a:cubicBezTo>
                    <a:pt x="2044" y="291"/>
                    <a:pt x="2059" y="302"/>
                    <a:pt x="2076" y="299"/>
                  </a:cubicBezTo>
                  <a:cubicBezTo>
                    <a:pt x="2092" y="295"/>
                    <a:pt x="2102" y="279"/>
                    <a:pt x="2099" y="263"/>
                  </a:cubicBezTo>
                  <a:close/>
                  <a:moveTo>
                    <a:pt x="2070" y="287"/>
                  </a:moveTo>
                  <a:cubicBezTo>
                    <a:pt x="2060" y="287"/>
                    <a:pt x="2052" y="279"/>
                    <a:pt x="2052" y="270"/>
                  </a:cubicBezTo>
                  <a:cubicBezTo>
                    <a:pt x="2052" y="260"/>
                    <a:pt x="2060" y="252"/>
                    <a:pt x="2070" y="252"/>
                  </a:cubicBezTo>
                  <a:cubicBezTo>
                    <a:pt x="2079" y="252"/>
                    <a:pt x="2087" y="260"/>
                    <a:pt x="2087" y="270"/>
                  </a:cubicBezTo>
                  <a:cubicBezTo>
                    <a:pt x="2087" y="279"/>
                    <a:pt x="2079" y="287"/>
                    <a:pt x="2070" y="287"/>
                  </a:cubicBezTo>
                  <a:close/>
                </a:path>
              </a:pathLst>
            </a:cu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2700000" scaled="0"/>
            </a:gra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Freeform: Shape 7"/>
            <p:cNvSpPr>
              <a:spLocks/>
            </p:cNvSpPr>
            <p:nvPr/>
          </p:nvSpPr>
          <p:spPr bwMode="auto">
            <a:xfrm>
              <a:off x="-141817" y="3719348"/>
              <a:ext cx="5943600" cy="984251"/>
            </a:xfrm>
            <a:custGeom>
              <a:avLst/>
              <a:gdLst>
                <a:gd name="T0" fmla="*/ 2154 w 2176"/>
                <a:gd name="T1" fmla="*/ 65 h 360"/>
                <a:gd name="T2" fmla="*/ 2114 w 2176"/>
                <a:gd name="T3" fmla="*/ 80 h 360"/>
                <a:gd name="T4" fmla="*/ 1776 w 2176"/>
                <a:gd name="T5" fmla="*/ 300 h 360"/>
                <a:gd name="T6" fmla="*/ 1429 w 2176"/>
                <a:gd name="T7" fmla="*/ 60 h 360"/>
                <a:gd name="T8" fmla="*/ 1342 w 2176"/>
                <a:gd name="T9" fmla="*/ 0 h 360"/>
                <a:gd name="T10" fmla="*/ 30 w 2176"/>
                <a:gd name="T11" fmla="*/ 0 h 360"/>
                <a:gd name="T12" fmla="*/ 0 w 2176"/>
                <a:gd name="T13" fmla="*/ 30 h 360"/>
                <a:gd name="T14" fmla="*/ 30 w 2176"/>
                <a:gd name="T15" fmla="*/ 60 h 360"/>
                <a:gd name="T16" fmla="*/ 1342 w 2176"/>
                <a:gd name="T17" fmla="*/ 60 h 360"/>
                <a:gd name="T18" fmla="*/ 1373 w 2176"/>
                <a:gd name="T19" fmla="*/ 81 h 360"/>
                <a:gd name="T20" fmla="*/ 1528 w 2176"/>
                <a:gd name="T21" fmla="*/ 281 h 360"/>
                <a:gd name="T22" fmla="*/ 1776 w 2176"/>
                <a:gd name="T23" fmla="*/ 360 h 360"/>
                <a:gd name="T24" fmla="*/ 2169 w 2176"/>
                <a:gd name="T25" fmla="*/ 104 h 360"/>
                <a:gd name="T26" fmla="*/ 2154 w 2176"/>
                <a:gd name="T27" fmla="*/ 65 h 360"/>
                <a:gd name="T28" fmla="*/ 2141 w 2176"/>
                <a:gd name="T29" fmla="*/ 110 h 360"/>
                <a:gd name="T30" fmla="*/ 2124 w 2176"/>
                <a:gd name="T31" fmla="*/ 92 h 360"/>
                <a:gd name="T32" fmla="*/ 2141 w 2176"/>
                <a:gd name="T33" fmla="*/ 74 h 360"/>
                <a:gd name="T34" fmla="*/ 2159 w 2176"/>
                <a:gd name="T35" fmla="*/ 92 h 360"/>
                <a:gd name="T36" fmla="*/ 2141 w 2176"/>
                <a:gd name="T37" fmla="*/ 11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76" h="360">
                  <a:moveTo>
                    <a:pt x="2154" y="65"/>
                  </a:moveTo>
                  <a:cubicBezTo>
                    <a:pt x="2138" y="58"/>
                    <a:pt x="2121" y="65"/>
                    <a:pt x="2114" y="80"/>
                  </a:cubicBezTo>
                  <a:cubicBezTo>
                    <a:pt x="2055" y="213"/>
                    <a:pt x="1922" y="300"/>
                    <a:pt x="1776" y="300"/>
                  </a:cubicBezTo>
                  <a:cubicBezTo>
                    <a:pt x="1622" y="300"/>
                    <a:pt x="1483" y="203"/>
                    <a:pt x="1429" y="60"/>
                  </a:cubicBezTo>
                  <a:cubicBezTo>
                    <a:pt x="1416" y="24"/>
                    <a:pt x="1381" y="0"/>
                    <a:pt x="1342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342" y="60"/>
                    <a:pt x="1342" y="60"/>
                    <a:pt x="1342" y="60"/>
                  </a:cubicBezTo>
                  <a:cubicBezTo>
                    <a:pt x="1356" y="60"/>
                    <a:pt x="1368" y="68"/>
                    <a:pt x="1373" y="81"/>
                  </a:cubicBezTo>
                  <a:cubicBezTo>
                    <a:pt x="1404" y="162"/>
                    <a:pt x="1457" y="231"/>
                    <a:pt x="1528" y="281"/>
                  </a:cubicBezTo>
                  <a:cubicBezTo>
                    <a:pt x="1601" y="333"/>
                    <a:pt x="1686" y="360"/>
                    <a:pt x="1776" y="360"/>
                  </a:cubicBezTo>
                  <a:cubicBezTo>
                    <a:pt x="1945" y="360"/>
                    <a:pt x="2100" y="259"/>
                    <a:pt x="2169" y="104"/>
                  </a:cubicBezTo>
                  <a:cubicBezTo>
                    <a:pt x="2176" y="89"/>
                    <a:pt x="2169" y="71"/>
                    <a:pt x="2154" y="65"/>
                  </a:cubicBezTo>
                  <a:close/>
                  <a:moveTo>
                    <a:pt x="2141" y="110"/>
                  </a:moveTo>
                  <a:cubicBezTo>
                    <a:pt x="2132" y="110"/>
                    <a:pt x="2124" y="102"/>
                    <a:pt x="2124" y="92"/>
                  </a:cubicBezTo>
                  <a:cubicBezTo>
                    <a:pt x="2124" y="82"/>
                    <a:pt x="2132" y="74"/>
                    <a:pt x="2141" y="74"/>
                  </a:cubicBezTo>
                  <a:cubicBezTo>
                    <a:pt x="2151" y="74"/>
                    <a:pt x="2159" y="82"/>
                    <a:pt x="2159" y="92"/>
                  </a:cubicBezTo>
                  <a:cubicBezTo>
                    <a:pt x="2159" y="102"/>
                    <a:pt x="2151" y="110"/>
                    <a:pt x="2141" y="110"/>
                  </a:cubicBezTo>
                  <a:close/>
                </a:path>
              </a:pathLst>
            </a:cu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2700000" scaled="0"/>
            </a:gra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Freeform: Shape 8"/>
            <p:cNvSpPr>
              <a:spLocks/>
            </p:cNvSpPr>
            <p:nvPr/>
          </p:nvSpPr>
          <p:spPr bwMode="auto">
            <a:xfrm>
              <a:off x="-141817" y="3992399"/>
              <a:ext cx="6199717" cy="1257300"/>
            </a:xfrm>
            <a:custGeom>
              <a:avLst/>
              <a:gdLst>
                <a:gd name="T0" fmla="*/ 2255 w 2270"/>
                <a:gd name="T1" fmla="*/ 192 h 460"/>
                <a:gd name="T2" fmla="*/ 2213 w 2270"/>
                <a:gd name="T3" fmla="*/ 195 h 460"/>
                <a:gd name="T4" fmla="*/ 1776 w 2270"/>
                <a:gd name="T5" fmla="*/ 400 h 460"/>
                <a:gd name="T6" fmla="*/ 1252 w 2270"/>
                <a:gd name="T7" fmla="*/ 55 h 460"/>
                <a:gd name="T8" fmla="*/ 1167 w 2270"/>
                <a:gd name="T9" fmla="*/ 0 h 460"/>
                <a:gd name="T10" fmla="*/ 30 w 2270"/>
                <a:gd name="T11" fmla="*/ 0 h 460"/>
                <a:gd name="T12" fmla="*/ 0 w 2270"/>
                <a:gd name="T13" fmla="*/ 30 h 460"/>
                <a:gd name="T14" fmla="*/ 30 w 2270"/>
                <a:gd name="T15" fmla="*/ 60 h 460"/>
                <a:gd name="T16" fmla="*/ 1167 w 2270"/>
                <a:gd name="T17" fmla="*/ 60 h 460"/>
                <a:gd name="T18" fmla="*/ 1197 w 2270"/>
                <a:gd name="T19" fmla="*/ 79 h 460"/>
                <a:gd name="T20" fmla="*/ 1776 w 2270"/>
                <a:gd name="T21" fmla="*/ 460 h 460"/>
                <a:gd name="T22" fmla="*/ 2259 w 2270"/>
                <a:gd name="T23" fmla="*/ 234 h 460"/>
                <a:gd name="T24" fmla="*/ 2255 w 2270"/>
                <a:gd name="T25" fmla="*/ 192 h 460"/>
                <a:gd name="T26" fmla="*/ 2236 w 2270"/>
                <a:gd name="T27" fmla="*/ 232 h 460"/>
                <a:gd name="T28" fmla="*/ 2218 w 2270"/>
                <a:gd name="T29" fmla="*/ 215 h 460"/>
                <a:gd name="T30" fmla="*/ 2236 w 2270"/>
                <a:gd name="T31" fmla="*/ 197 h 460"/>
                <a:gd name="T32" fmla="*/ 2254 w 2270"/>
                <a:gd name="T33" fmla="*/ 215 h 460"/>
                <a:gd name="T34" fmla="*/ 2236 w 2270"/>
                <a:gd name="T35" fmla="*/ 232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70" h="460">
                  <a:moveTo>
                    <a:pt x="2255" y="192"/>
                  </a:moveTo>
                  <a:cubicBezTo>
                    <a:pt x="2243" y="181"/>
                    <a:pt x="2224" y="183"/>
                    <a:pt x="2213" y="195"/>
                  </a:cubicBezTo>
                  <a:cubicBezTo>
                    <a:pt x="2104" y="325"/>
                    <a:pt x="1945" y="400"/>
                    <a:pt x="1776" y="400"/>
                  </a:cubicBezTo>
                  <a:cubicBezTo>
                    <a:pt x="1548" y="400"/>
                    <a:pt x="1342" y="264"/>
                    <a:pt x="1252" y="55"/>
                  </a:cubicBezTo>
                  <a:cubicBezTo>
                    <a:pt x="1237" y="21"/>
                    <a:pt x="1204" y="0"/>
                    <a:pt x="116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1167" y="60"/>
                    <a:pt x="1167" y="60"/>
                    <a:pt x="1167" y="60"/>
                  </a:cubicBezTo>
                  <a:cubicBezTo>
                    <a:pt x="1180" y="60"/>
                    <a:pt x="1192" y="67"/>
                    <a:pt x="1197" y="79"/>
                  </a:cubicBezTo>
                  <a:cubicBezTo>
                    <a:pt x="1297" y="310"/>
                    <a:pt x="1524" y="460"/>
                    <a:pt x="1776" y="460"/>
                  </a:cubicBezTo>
                  <a:cubicBezTo>
                    <a:pt x="1963" y="460"/>
                    <a:pt x="2139" y="377"/>
                    <a:pt x="2259" y="234"/>
                  </a:cubicBezTo>
                  <a:cubicBezTo>
                    <a:pt x="2270" y="221"/>
                    <a:pt x="2268" y="202"/>
                    <a:pt x="2255" y="192"/>
                  </a:cubicBezTo>
                  <a:close/>
                  <a:moveTo>
                    <a:pt x="2236" y="232"/>
                  </a:moveTo>
                  <a:cubicBezTo>
                    <a:pt x="2226" y="232"/>
                    <a:pt x="2218" y="224"/>
                    <a:pt x="2218" y="215"/>
                  </a:cubicBezTo>
                  <a:cubicBezTo>
                    <a:pt x="2218" y="205"/>
                    <a:pt x="2226" y="197"/>
                    <a:pt x="2236" y="197"/>
                  </a:cubicBezTo>
                  <a:cubicBezTo>
                    <a:pt x="2246" y="197"/>
                    <a:pt x="2254" y="205"/>
                    <a:pt x="2254" y="215"/>
                  </a:cubicBezTo>
                  <a:cubicBezTo>
                    <a:pt x="2254" y="224"/>
                    <a:pt x="2246" y="232"/>
                    <a:pt x="2236" y="232"/>
                  </a:cubicBezTo>
                  <a:close/>
                </a:path>
              </a:pathLst>
            </a:custGeom>
            <a:gradFill>
              <a:gsLst>
                <a:gs pos="10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Freeform: Shape 9"/>
            <p:cNvSpPr>
              <a:spLocks/>
            </p:cNvSpPr>
            <p:nvPr/>
          </p:nvSpPr>
          <p:spPr bwMode="auto">
            <a:xfrm>
              <a:off x="-141817" y="4265448"/>
              <a:ext cx="6364817" cy="1530351"/>
            </a:xfrm>
            <a:custGeom>
              <a:avLst/>
              <a:gdLst>
                <a:gd name="T0" fmla="*/ 2319 w 2330"/>
                <a:gd name="T1" fmla="*/ 318 h 560"/>
                <a:gd name="T2" fmla="*/ 2277 w 2330"/>
                <a:gd name="T3" fmla="*/ 314 h 560"/>
                <a:gd name="T4" fmla="*/ 1776 w 2330"/>
                <a:gd name="T5" fmla="*/ 500 h 560"/>
                <a:gd name="T6" fmla="*/ 1077 w 2330"/>
                <a:gd name="T7" fmla="*/ 54 h 560"/>
                <a:gd name="T8" fmla="*/ 993 w 2330"/>
                <a:gd name="T9" fmla="*/ 0 h 560"/>
                <a:gd name="T10" fmla="*/ 30 w 2330"/>
                <a:gd name="T11" fmla="*/ 0 h 560"/>
                <a:gd name="T12" fmla="*/ 0 w 2330"/>
                <a:gd name="T13" fmla="*/ 30 h 560"/>
                <a:gd name="T14" fmla="*/ 30 w 2330"/>
                <a:gd name="T15" fmla="*/ 60 h 560"/>
                <a:gd name="T16" fmla="*/ 993 w 2330"/>
                <a:gd name="T17" fmla="*/ 60 h 560"/>
                <a:gd name="T18" fmla="*/ 1023 w 2330"/>
                <a:gd name="T19" fmla="*/ 79 h 560"/>
                <a:gd name="T20" fmla="*/ 1323 w 2330"/>
                <a:gd name="T21" fmla="*/ 426 h 560"/>
                <a:gd name="T22" fmla="*/ 1776 w 2330"/>
                <a:gd name="T23" fmla="*/ 560 h 560"/>
                <a:gd name="T24" fmla="*/ 2316 w 2330"/>
                <a:gd name="T25" fmla="*/ 360 h 560"/>
                <a:gd name="T26" fmla="*/ 2319 w 2330"/>
                <a:gd name="T27" fmla="*/ 318 h 560"/>
                <a:gd name="T28" fmla="*/ 2296 w 2330"/>
                <a:gd name="T29" fmla="*/ 355 h 560"/>
                <a:gd name="T30" fmla="*/ 2279 w 2330"/>
                <a:gd name="T31" fmla="*/ 337 h 560"/>
                <a:gd name="T32" fmla="*/ 2296 w 2330"/>
                <a:gd name="T33" fmla="*/ 320 h 560"/>
                <a:gd name="T34" fmla="*/ 2314 w 2330"/>
                <a:gd name="T35" fmla="*/ 337 h 560"/>
                <a:gd name="T36" fmla="*/ 2296 w 2330"/>
                <a:gd name="T37" fmla="*/ 355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30" h="560">
                  <a:moveTo>
                    <a:pt x="2319" y="318"/>
                  </a:moveTo>
                  <a:cubicBezTo>
                    <a:pt x="2308" y="305"/>
                    <a:pt x="2289" y="304"/>
                    <a:pt x="2277" y="314"/>
                  </a:cubicBezTo>
                  <a:cubicBezTo>
                    <a:pt x="2137" y="434"/>
                    <a:pt x="1960" y="500"/>
                    <a:pt x="1776" y="500"/>
                  </a:cubicBezTo>
                  <a:cubicBezTo>
                    <a:pt x="1477" y="500"/>
                    <a:pt x="1203" y="325"/>
                    <a:pt x="1077" y="54"/>
                  </a:cubicBezTo>
                  <a:cubicBezTo>
                    <a:pt x="1062" y="21"/>
                    <a:pt x="1029" y="0"/>
                    <a:pt x="99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46"/>
                    <a:pt x="13" y="60"/>
                    <a:pt x="30" y="60"/>
                  </a:cubicBezTo>
                  <a:cubicBezTo>
                    <a:pt x="993" y="60"/>
                    <a:pt x="993" y="60"/>
                    <a:pt x="993" y="60"/>
                  </a:cubicBezTo>
                  <a:cubicBezTo>
                    <a:pt x="1005" y="60"/>
                    <a:pt x="1017" y="67"/>
                    <a:pt x="1023" y="79"/>
                  </a:cubicBezTo>
                  <a:cubicBezTo>
                    <a:pt x="1088" y="220"/>
                    <a:pt x="1192" y="340"/>
                    <a:pt x="1323" y="426"/>
                  </a:cubicBezTo>
                  <a:cubicBezTo>
                    <a:pt x="1458" y="513"/>
                    <a:pt x="1614" y="560"/>
                    <a:pt x="1776" y="560"/>
                  </a:cubicBezTo>
                  <a:cubicBezTo>
                    <a:pt x="1974" y="560"/>
                    <a:pt x="2166" y="489"/>
                    <a:pt x="2316" y="360"/>
                  </a:cubicBezTo>
                  <a:cubicBezTo>
                    <a:pt x="2328" y="349"/>
                    <a:pt x="2330" y="330"/>
                    <a:pt x="2319" y="318"/>
                  </a:cubicBezTo>
                  <a:close/>
                  <a:moveTo>
                    <a:pt x="2296" y="355"/>
                  </a:moveTo>
                  <a:cubicBezTo>
                    <a:pt x="2287" y="355"/>
                    <a:pt x="2279" y="347"/>
                    <a:pt x="2279" y="337"/>
                  </a:cubicBezTo>
                  <a:cubicBezTo>
                    <a:pt x="2279" y="327"/>
                    <a:pt x="2287" y="320"/>
                    <a:pt x="2296" y="320"/>
                  </a:cubicBezTo>
                  <a:cubicBezTo>
                    <a:pt x="2306" y="320"/>
                    <a:pt x="2314" y="327"/>
                    <a:pt x="2314" y="337"/>
                  </a:cubicBezTo>
                  <a:cubicBezTo>
                    <a:pt x="2314" y="347"/>
                    <a:pt x="2306" y="355"/>
                    <a:pt x="2296" y="355"/>
                  </a:cubicBezTo>
                  <a:close/>
                </a:path>
              </a:pathLst>
            </a:custGeom>
            <a:gradFill>
              <a:gsLst>
                <a:gs pos="10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1" name="Straight Connector 3"/>
            <p:cNvCxnSpPr/>
            <p:nvPr/>
          </p:nvCxnSpPr>
          <p:spPr>
            <a:xfrm>
              <a:off x="5796107" y="3300316"/>
              <a:ext cx="1628444" cy="0"/>
            </a:xfrm>
            <a:prstGeom prst="line">
              <a:avLst/>
            </a:prstGeom>
            <a:ln w="0">
              <a:solidFill>
                <a:schemeClr val="bg1">
                  <a:lumMod val="85000"/>
                </a:schemeClr>
              </a:solidFill>
              <a:prstDash val="dash"/>
              <a:headEnd type="oval"/>
              <a:tailEnd type="oval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090925" y="3944941"/>
              <a:ext cx="1628444" cy="0"/>
            </a:xfrm>
            <a:prstGeom prst="line">
              <a:avLst/>
            </a:prstGeom>
            <a:ln w="0">
              <a:solidFill>
                <a:schemeClr val="bg1">
                  <a:lumMod val="85000"/>
                </a:schemeClr>
              </a:solidFill>
              <a:prstDash val="dash"/>
              <a:headEnd type="oval"/>
              <a:tailEnd type="oval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3"/>
            <p:cNvCxnSpPr/>
            <p:nvPr/>
          </p:nvCxnSpPr>
          <p:spPr>
            <a:xfrm>
              <a:off x="6270239" y="2708483"/>
              <a:ext cx="1628444" cy="0"/>
            </a:xfrm>
            <a:prstGeom prst="line">
              <a:avLst/>
            </a:prstGeom>
            <a:ln w="0">
              <a:solidFill>
                <a:schemeClr val="bg1">
                  <a:lumMod val="85000"/>
                </a:schemeClr>
              </a:solidFill>
              <a:prstDash val="dash"/>
              <a:headEnd type="oval"/>
              <a:tailEnd type="oval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5"/>
            <p:cNvCxnSpPr/>
            <p:nvPr/>
          </p:nvCxnSpPr>
          <p:spPr>
            <a:xfrm>
              <a:off x="6572287" y="2087016"/>
              <a:ext cx="1628444" cy="0"/>
            </a:xfrm>
            <a:prstGeom prst="line">
              <a:avLst/>
            </a:prstGeom>
            <a:ln w="0">
              <a:solidFill>
                <a:schemeClr val="bg1">
                  <a:lumMod val="85000"/>
                </a:schemeClr>
              </a:solidFill>
              <a:prstDash val="dash"/>
              <a:headEnd type="oval"/>
              <a:tailEnd type="oval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7"/>
            <p:cNvCxnSpPr/>
            <p:nvPr/>
          </p:nvCxnSpPr>
          <p:spPr>
            <a:xfrm>
              <a:off x="6735809" y="5171612"/>
              <a:ext cx="1628444" cy="0"/>
            </a:xfrm>
            <a:prstGeom prst="line">
              <a:avLst/>
            </a:prstGeom>
            <a:ln w="0">
              <a:solidFill>
                <a:schemeClr val="bg1">
                  <a:lumMod val="85000"/>
                </a:schemeClr>
              </a:solidFill>
              <a:prstDash val="dash"/>
              <a:headEnd type="oval"/>
              <a:tailEnd type="oval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9"/>
            <p:cNvCxnSpPr/>
            <p:nvPr/>
          </p:nvCxnSpPr>
          <p:spPr>
            <a:xfrm>
              <a:off x="6502547" y="4564512"/>
              <a:ext cx="1628444" cy="0"/>
            </a:xfrm>
            <a:prstGeom prst="line">
              <a:avLst/>
            </a:prstGeom>
            <a:ln w="0">
              <a:solidFill>
                <a:schemeClr val="bg1">
                  <a:lumMod val="85000"/>
                </a:schemeClr>
              </a:solidFill>
              <a:prstDash val="dash"/>
              <a:headEnd type="oval"/>
              <a:tailEnd type="oval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57"/>
            <p:cNvGrpSpPr/>
            <p:nvPr/>
          </p:nvGrpSpPr>
          <p:grpSpPr>
            <a:xfrm>
              <a:off x="8200731" y="1850435"/>
              <a:ext cx="4232109" cy="473164"/>
              <a:chOff x="8039055" y="1807586"/>
              <a:chExt cx="4232109" cy="473164"/>
            </a:xfrm>
          </p:grpSpPr>
          <p:sp>
            <p:nvSpPr>
              <p:cNvPr id="33" name="TextBox 43"/>
              <p:cNvSpPr txBox="1"/>
              <p:nvPr/>
            </p:nvSpPr>
            <p:spPr>
              <a:xfrm>
                <a:off x="8039055" y="1807586"/>
                <a:ext cx="4232109" cy="240979"/>
              </a:xfrm>
              <a:prstGeom prst="rect">
                <a:avLst/>
              </a:prstGeom>
              <a:noFill/>
            </p:spPr>
            <p:txBody>
              <a:bodyPr wrap="none" lIns="144000" tIns="0" rIns="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1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34" name="TextBox 44"/>
              <p:cNvSpPr txBox="1">
                <a:spLocks/>
              </p:cNvSpPr>
              <p:nvPr/>
            </p:nvSpPr>
            <p:spPr>
              <a:xfrm>
                <a:off x="8039055" y="2048565"/>
                <a:ext cx="4232109" cy="232185"/>
              </a:xfrm>
              <a:prstGeom prst="rect">
                <a:avLst/>
              </a:prstGeom>
            </p:spPr>
            <p:txBody>
              <a:bodyPr vert="horz" wrap="square" lIns="144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（建议使用主题字体）</a:t>
                </a:r>
              </a:p>
            </p:txBody>
          </p:sp>
        </p:grpSp>
        <p:grpSp>
          <p:nvGrpSpPr>
            <p:cNvPr id="18" name="Group 58"/>
            <p:cNvGrpSpPr/>
            <p:nvPr/>
          </p:nvGrpSpPr>
          <p:grpSpPr>
            <a:xfrm>
              <a:off x="7898683" y="2471901"/>
              <a:ext cx="4232109" cy="473164"/>
              <a:chOff x="8039055" y="1807586"/>
              <a:chExt cx="4232109" cy="473164"/>
            </a:xfrm>
          </p:grpSpPr>
          <p:sp>
            <p:nvSpPr>
              <p:cNvPr id="31" name="TextBox 59"/>
              <p:cNvSpPr txBox="1"/>
              <p:nvPr/>
            </p:nvSpPr>
            <p:spPr>
              <a:xfrm>
                <a:off x="8039055" y="1807586"/>
                <a:ext cx="4232109" cy="240979"/>
              </a:xfrm>
              <a:prstGeom prst="rect">
                <a:avLst/>
              </a:prstGeom>
              <a:noFill/>
            </p:spPr>
            <p:txBody>
              <a:bodyPr wrap="none" lIns="144000" tIns="0" rIns="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2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32" name="TextBox 60"/>
              <p:cNvSpPr txBox="1">
                <a:spLocks/>
              </p:cNvSpPr>
              <p:nvPr/>
            </p:nvSpPr>
            <p:spPr>
              <a:xfrm>
                <a:off x="8039055" y="2048565"/>
                <a:ext cx="4232109" cy="232185"/>
              </a:xfrm>
              <a:prstGeom prst="rect">
                <a:avLst/>
              </a:prstGeom>
            </p:spPr>
            <p:txBody>
              <a:bodyPr vert="horz" wrap="square" lIns="144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（建议使用主题字体）</a:t>
                </a:r>
              </a:p>
            </p:txBody>
          </p:sp>
        </p:grpSp>
        <p:grpSp>
          <p:nvGrpSpPr>
            <p:cNvPr id="19" name="Group 61"/>
            <p:cNvGrpSpPr/>
            <p:nvPr/>
          </p:nvGrpSpPr>
          <p:grpSpPr>
            <a:xfrm>
              <a:off x="7719368" y="3706463"/>
              <a:ext cx="4232109" cy="473164"/>
              <a:chOff x="8039055" y="1807586"/>
              <a:chExt cx="4232109" cy="473164"/>
            </a:xfrm>
          </p:grpSpPr>
          <p:sp>
            <p:nvSpPr>
              <p:cNvPr id="29" name="TextBox 62"/>
              <p:cNvSpPr txBox="1"/>
              <p:nvPr/>
            </p:nvSpPr>
            <p:spPr>
              <a:xfrm>
                <a:off x="8039055" y="1807586"/>
                <a:ext cx="4232109" cy="240979"/>
              </a:xfrm>
              <a:prstGeom prst="rect">
                <a:avLst/>
              </a:prstGeom>
              <a:noFill/>
            </p:spPr>
            <p:txBody>
              <a:bodyPr wrap="none" lIns="144000" tIns="0" rIns="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4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30" name="TextBox 63"/>
              <p:cNvSpPr txBox="1">
                <a:spLocks/>
              </p:cNvSpPr>
              <p:nvPr/>
            </p:nvSpPr>
            <p:spPr>
              <a:xfrm>
                <a:off x="8039055" y="2048565"/>
                <a:ext cx="4232109" cy="232185"/>
              </a:xfrm>
              <a:prstGeom prst="rect">
                <a:avLst/>
              </a:prstGeom>
            </p:spPr>
            <p:txBody>
              <a:bodyPr vert="horz" wrap="square" lIns="144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（建议使用主题字体）</a:t>
                </a:r>
              </a:p>
            </p:txBody>
          </p:sp>
        </p:grpSp>
        <p:grpSp>
          <p:nvGrpSpPr>
            <p:cNvPr id="20" name="Group 64"/>
            <p:cNvGrpSpPr/>
            <p:nvPr/>
          </p:nvGrpSpPr>
          <p:grpSpPr>
            <a:xfrm>
              <a:off x="8130992" y="4327931"/>
              <a:ext cx="4232109" cy="473164"/>
              <a:chOff x="8039055" y="1807586"/>
              <a:chExt cx="4232109" cy="473164"/>
            </a:xfrm>
          </p:grpSpPr>
          <p:sp>
            <p:nvSpPr>
              <p:cNvPr id="27" name="TextBox 65"/>
              <p:cNvSpPr txBox="1"/>
              <p:nvPr/>
            </p:nvSpPr>
            <p:spPr>
              <a:xfrm>
                <a:off x="8039055" y="1807586"/>
                <a:ext cx="4232109" cy="240979"/>
              </a:xfrm>
              <a:prstGeom prst="rect">
                <a:avLst/>
              </a:prstGeom>
              <a:noFill/>
            </p:spPr>
            <p:txBody>
              <a:bodyPr wrap="none" lIns="144000" tIns="0" rIns="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5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8" name="TextBox 66"/>
              <p:cNvSpPr txBox="1">
                <a:spLocks/>
              </p:cNvSpPr>
              <p:nvPr/>
            </p:nvSpPr>
            <p:spPr>
              <a:xfrm>
                <a:off x="8039055" y="2048565"/>
                <a:ext cx="4232109" cy="232185"/>
              </a:xfrm>
              <a:prstGeom prst="rect">
                <a:avLst/>
              </a:prstGeom>
            </p:spPr>
            <p:txBody>
              <a:bodyPr vert="horz" wrap="square" lIns="144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（建议使用主题字体）</a:t>
                </a:r>
              </a:p>
            </p:txBody>
          </p:sp>
        </p:grpSp>
        <p:grpSp>
          <p:nvGrpSpPr>
            <p:cNvPr id="21" name="Group 67"/>
            <p:cNvGrpSpPr/>
            <p:nvPr/>
          </p:nvGrpSpPr>
          <p:grpSpPr>
            <a:xfrm>
              <a:off x="8364252" y="4935031"/>
              <a:ext cx="4232109" cy="473164"/>
              <a:chOff x="8039055" y="1807586"/>
              <a:chExt cx="4232109" cy="473164"/>
            </a:xfrm>
          </p:grpSpPr>
          <p:sp>
            <p:nvSpPr>
              <p:cNvPr id="25" name="TextBox 68"/>
              <p:cNvSpPr txBox="1"/>
              <p:nvPr/>
            </p:nvSpPr>
            <p:spPr>
              <a:xfrm>
                <a:off x="8039055" y="1807586"/>
                <a:ext cx="4232109" cy="240979"/>
              </a:xfrm>
              <a:prstGeom prst="rect">
                <a:avLst/>
              </a:prstGeom>
              <a:noFill/>
            </p:spPr>
            <p:txBody>
              <a:bodyPr wrap="none" lIns="144000" tIns="0" rIns="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6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6" name="TextBox 69"/>
              <p:cNvSpPr txBox="1">
                <a:spLocks/>
              </p:cNvSpPr>
              <p:nvPr/>
            </p:nvSpPr>
            <p:spPr>
              <a:xfrm>
                <a:off x="8039055" y="2048565"/>
                <a:ext cx="4232109" cy="232185"/>
              </a:xfrm>
              <a:prstGeom prst="rect">
                <a:avLst/>
              </a:prstGeom>
            </p:spPr>
            <p:txBody>
              <a:bodyPr vert="horz" wrap="square" lIns="144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（建议使用主题字体）</a:t>
                </a:r>
              </a:p>
            </p:txBody>
          </p:sp>
        </p:grpSp>
        <p:grpSp>
          <p:nvGrpSpPr>
            <p:cNvPr id="22" name="Group 70"/>
            <p:cNvGrpSpPr/>
            <p:nvPr/>
          </p:nvGrpSpPr>
          <p:grpSpPr>
            <a:xfrm>
              <a:off x="7719368" y="3060966"/>
              <a:ext cx="4232109" cy="473164"/>
              <a:chOff x="8039055" y="1807586"/>
              <a:chExt cx="4232109" cy="473164"/>
            </a:xfrm>
          </p:grpSpPr>
          <p:sp>
            <p:nvSpPr>
              <p:cNvPr id="23" name="TextBox 71"/>
              <p:cNvSpPr txBox="1"/>
              <p:nvPr/>
            </p:nvSpPr>
            <p:spPr>
              <a:xfrm>
                <a:off x="8039055" y="1807586"/>
                <a:ext cx="4232109" cy="240979"/>
              </a:xfrm>
              <a:prstGeom prst="rect">
                <a:avLst/>
              </a:prstGeom>
              <a:noFill/>
            </p:spPr>
            <p:txBody>
              <a:bodyPr wrap="none" lIns="144000" tIns="0" rIns="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3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4" name="TextBox 72"/>
              <p:cNvSpPr txBox="1">
                <a:spLocks/>
              </p:cNvSpPr>
              <p:nvPr/>
            </p:nvSpPr>
            <p:spPr>
              <a:xfrm>
                <a:off x="8039055" y="2048565"/>
                <a:ext cx="4232109" cy="232185"/>
              </a:xfrm>
              <a:prstGeom prst="rect">
                <a:avLst/>
              </a:prstGeom>
            </p:spPr>
            <p:txBody>
              <a:bodyPr vert="horz" wrap="square" lIns="144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（建议使用主题字体）</a:t>
                </a:r>
              </a:p>
            </p:txBody>
          </p:sp>
        </p:grpSp>
      </p:grpSp>
      <p:sp>
        <p:nvSpPr>
          <p:cNvPr id="42" name="play-button-arrowhead_27223"/>
          <p:cNvSpPr>
            <a:spLocks noChangeAspect="1"/>
          </p:cNvSpPr>
          <p:nvPr/>
        </p:nvSpPr>
        <p:spPr bwMode="auto">
          <a:xfrm>
            <a:off x="4301106" y="3193526"/>
            <a:ext cx="907034" cy="905666"/>
          </a:xfrm>
          <a:custGeom>
            <a:avLst/>
            <a:gdLst>
              <a:gd name="T0" fmla="*/ 5587 w 6532"/>
              <a:gd name="T1" fmla="*/ 4404 h 6532"/>
              <a:gd name="T2" fmla="*/ 5713 w 6532"/>
              <a:gd name="T3" fmla="*/ 2135 h 6532"/>
              <a:gd name="T4" fmla="*/ 6532 w 6532"/>
              <a:gd name="T5" fmla="*/ 1084 h 6532"/>
              <a:gd name="T6" fmla="*/ 5448 w 6532"/>
              <a:gd name="T7" fmla="*/ 0 h 6532"/>
              <a:gd name="T8" fmla="*/ 4364 w 6532"/>
              <a:gd name="T9" fmla="*/ 1084 h 6532"/>
              <a:gd name="T10" fmla="*/ 5169 w 6532"/>
              <a:gd name="T11" fmla="*/ 2132 h 6532"/>
              <a:gd name="T12" fmla="*/ 5043 w 6532"/>
              <a:gd name="T13" fmla="*/ 4395 h 6532"/>
              <a:gd name="T14" fmla="*/ 4976 w 6532"/>
              <a:gd name="T15" fmla="*/ 4412 h 6532"/>
              <a:gd name="T16" fmla="*/ 3635 w 6532"/>
              <a:gd name="T17" fmla="*/ 2736 h 6532"/>
              <a:gd name="T18" fmla="*/ 3780 w 6532"/>
              <a:gd name="T19" fmla="*/ 2195 h 6532"/>
              <a:gd name="T20" fmla="*/ 2696 w 6532"/>
              <a:gd name="T21" fmla="*/ 1111 h 6532"/>
              <a:gd name="T22" fmla="*/ 1612 w 6532"/>
              <a:gd name="T23" fmla="*/ 2195 h 6532"/>
              <a:gd name="T24" fmla="*/ 2007 w 6532"/>
              <a:gd name="T25" fmla="*/ 3031 h 6532"/>
              <a:gd name="T26" fmla="*/ 1275 w 6532"/>
              <a:gd name="T27" fmla="*/ 4380 h 6532"/>
              <a:gd name="T28" fmla="*/ 1084 w 6532"/>
              <a:gd name="T29" fmla="*/ 4363 h 6532"/>
              <a:gd name="T30" fmla="*/ 0 w 6532"/>
              <a:gd name="T31" fmla="*/ 5447 h 6532"/>
              <a:gd name="T32" fmla="*/ 1083 w 6532"/>
              <a:gd name="T33" fmla="*/ 6532 h 6532"/>
              <a:gd name="T34" fmla="*/ 2167 w 6532"/>
              <a:gd name="T35" fmla="*/ 5448 h 6532"/>
              <a:gd name="T36" fmla="*/ 1776 w 6532"/>
              <a:gd name="T37" fmla="*/ 4616 h 6532"/>
              <a:gd name="T38" fmla="*/ 2509 w 6532"/>
              <a:gd name="T39" fmla="*/ 3264 h 6532"/>
              <a:gd name="T40" fmla="*/ 2695 w 6532"/>
              <a:gd name="T41" fmla="*/ 3280 h 6532"/>
              <a:gd name="T42" fmla="*/ 3241 w 6532"/>
              <a:gd name="T43" fmla="*/ 3131 h 6532"/>
              <a:gd name="T44" fmla="*/ 4511 w 6532"/>
              <a:gd name="T45" fmla="*/ 4700 h 6532"/>
              <a:gd name="T46" fmla="*/ 4209 w 6532"/>
              <a:gd name="T47" fmla="*/ 5448 h 6532"/>
              <a:gd name="T48" fmla="*/ 5293 w 6532"/>
              <a:gd name="T49" fmla="*/ 6532 h 6532"/>
              <a:gd name="T50" fmla="*/ 6377 w 6532"/>
              <a:gd name="T51" fmla="*/ 5448 h 6532"/>
              <a:gd name="T52" fmla="*/ 5587 w 6532"/>
              <a:gd name="T53" fmla="*/ 4404 h 6532"/>
              <a:gd name="T54" fmla="*/ 1083 w 6532"/>
              <a:gd name="T55" fmla="*/ 5989 h 6532"/>
              <a:gd name="T56" fmla="*/ 540 w 6532"/>
              <a:gd name="T57" fmla="*/ 5447 h 6532"/>
              <a:gd name="T58" fmla="*/ 1083 w 6532"/>
              <a:gd name="T59" fmla="*/ 4904 h 6532"/>
              <a:gd name="T60" fmla="*/ 1625 w 6532"/>
              <a:gd name="T61" fmla="*/ 5447 h 6532"/>
              <a:gd name="T62" fmla="*/ 1083 w 6532"/>
              <a:gd name="T63" fmla="*/ 5989 h 6532"/>
              <a:gd name="T64" fmla="*/ 4905 w 6532"/>
              <a:gd name="T65" fmla="*/ 1083 h 6532"/>
              <a:gd name="T66" fmla="*/ 5448 w 6532"/>
              <a:gd name="T67" fmla="*/ 540 h 6532"/>
              <a:gd name="T68" fmla="*/ 5991 w 6532"/>
              <a:gd name="T69" fmla="*/ 1083 h 6532"/>
              <a:gd name="T70" fmla="*/ 5448 w 6532"/>
              <a:gd name="T71" fmla="*/ 1625 h 6532"/>
              <a:gd name="T72" fmla="*/ 4905 w 6532"/>
              <a:gd name="T73" fmla="*/ 1083 h 6532"/>
              <a:gd name="T74" fmla="*/ 2153 w 6532"/>
              <a:gd name="T75" fmla="*/ 2195 h 6532"/>
              <a:gd name="T76" fmla="*/ 2696 w 6532"/>
              <a:gd name="T77" fmla="*/ 1652 h 6532"/>
              <a:gd name="T78" fmla="*/ 3239 w 6532"/>
              <a:gd name="T79" fmla="*/ 2195 h 6532"/>
              <a:gd name="T80" fmla="*/ 2696 w 6532"/>
              <a:gd name="T81" fmla="*/ 2737 h 6532"/>
              <a:gd name="T82" fmla="*/ 2153 w 6532"/>
              <a:gd name="T83" fmla="*/ 2195 h 6532"/>
              <a:gd name="T84" fmla="*/ 5295 w 6532"/>
              <a:gd name="T85" fmla="*/ 5989 h 6532"/>
              <a:gd name="T86" fmla="*/ 4752 w 6532"/>
              <a:gd name="T87" fmla="*/ 5447 h 6532"/>
              <a:gd name="T88" fmla="*/ 5295 w 6532"/>
              <a:gd name="T89" fmla="*/ 4904 h 6532"/>
              <a:gd name="T90" fmla="*/ 5837 w 6532"/>
              <a:gd name="T91" fmla="*/ 5447 h 6532"/>
              <a:gd name="T92" fmla="*/ 5295 w 6532"/>
              <a:gd name="T93" fmla="*/ 5989 h 6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6532" h="6532">
                <a:moveTo>
                  <a:pt x="5587" y="4404"/>
                </a:moveTo>
                <a:lnTo>
                  <a:pt x="5713" y="2135"/>
                </a:lnTo>
                <a:cubicBezTo>
                  <a:pt x="6183" y="2016"/>
                  <a:pt x="6532" y="1589"/>
                  <a:pt x="6532" y="1084"/>
                </a:cubicBezTo>
                <a:cubicBezTo>
                  <a:pt x="6532" y="487"/>
                  <a:pt x="6045" y="0"/>
                  <a:pt x="5448" y="0"/>
                </a:cubicBezTo>
                <a:cubicBezTo>
                  <a:pt x="4851" y="0"/>
                  <a:pt x="4364" y="487"/>
                  <a:pt x="4364" y="1084"/>
                </a:cubicBezTo>
                <a:cubicBezTo>
                  <a:pt x="4364" y="1585"/>
                  <a:pt x="4707" y="2008"/>
                  <a:pt x="5169" y="2132"/>
                </a:cubicBezTo>
                <a:lnTo>
                  <a:pt x="5043" y="4395"/>
                </a:lnTo>
                <a:cubicBezTo>
                  <a:pt x="5020" y="4400"/>
                  <a:pt x="4999" y="4405"/>
                  <a:pt x="4976" y="4412"/>
                </a:cubicBezTo>
                <a:lnTo>
                  <a:pt x="3635" y="2736"/>
                </a:lnTo>
                <a:cubicBezTo>
                  <a:pt x="3727" y="2576"/>
                  <a:pt x="3780" y="2392"/>
                  <a:pt x="3780" y="2195"/>
                </a:cubicBezTo>
                <a:cubicBezTo>
                  <a:pt x="3780" y="1597"/>
                  <a:pt x="3293" y="1111"/>
                  <a:pt x="2696" y="1111"/>
                </a:cubicBezTo>
                <a:cubicBezTo>
                  <a:pt x="2099" y="1111"/>
                  <a:pt x="1612" y="1597"/>
                  <a:pt x="1612" y="2195"/>
                </a:cubicBezTo>
                <a:cubicBezTo>
                  <a:pt x="1612" y="2531"/>
                  <a:pt x="1765" y="2832"/>
                  <a:pt x="2007" y="3031"/>
                </a:cubicBezTo>
                <a:lnTo>
                  <a:pt x="1275" y="4380"/>
                </a:lnTo>
                <a:cubicBezTo>
                  <a:pt x="1212" y="4369"/>
                  <a:pt x="1149" y="4363"/>
                  <a:pt x="1084" y="4363"/>
                </a:cubicBezTo>
                <a:cubicBezTo>
                  <a:pt x="487" y="4363"/>
                  <a:pt x="0" y="4849"/>
                  <a:pt x="0" y="5447"/>
                </a:cubicBezTo>
                <a:cubicBezTo>
                  <a:pt x="0" y="6044"/>
                  <a:pt x="485" y="6532"/>
                  <a:pt x="1083" y="6532"/>
                </a:cubicBezTo>
                <a:cubicBezTo>
                  <a:pt x="1680" y="6532"/>
                  <a:pt x="2167" y="6045"/>
                  <a:pt x="2167" y="5448"/>
                </a:cubicBezTo>
                <a:cubicBezTo>
                  <a:pt x="2167" y="5113"/>
                  <a:pt x="2015" y="4815"/>
                  <a:pt x="1776" y="4616"/>
                </a:cubicBezTo>
                <a:lnTo>
                  <a:pt x="2509" y="3264"/>
                </a:lnTo>
                <a:cubicBezTo>
                  <a:pt x="2569" y="3275"/>
                  <a:pt x="2632" y="3280"/>
                  <a:pt x="2695" y="3280"/>
                </a:cubicBezTo>
                <a:cubicBezTo>
                  <a:pt x="2895" y="3280"/>
                  <a:pt x="3081" y="3225"/>
                  <a:pt x="3241" y="3131"/>
                </a:cubicBezTo>
                <a:lnTo>
                  <a:pt x="4511" y="4700"/>
                </a:lnTo>
                <a:cubicBezTo>
                  <a:pt x="4324" y="4895"/>
                  <a:pt x="4209" y="5159"/>
                  <a:pt x="4209" y="5448"/>
                </a:cubicBezTo>
                <a:cubicBezTo>
                  <a:pt x="4209" y="6045"/>
                  <a:pt x="4696" y="6532"/>
                  <a:pt x="5293" y="6532"/>
                </a:cubicBezTo>
                <a:cubicBezTo>
                  <a:pt x="5891" y="6532"/>
                  <a:pt x="6377" y="6045"/>
                  <a:pt x="6377" y="5448"/>
                </a:cubicBezTo>
                <a:cubicBezTo>
                  <a:pt x="6379" y="4951"/>
                  <a:pt x="6043" y="4532"/>
                  <a:pt x="5587" y="4404"/>
                </a:cubicBezTo>
                <a:close/>
                <a:moveTo>
                  <a:pt x="1083" y="5989"/>
                </a:moveTo>
                <a:cubicBezTo>
                  <a:pt x="777" y="5989"/>
                  <a:pt x="540" y="5739"/>
                  <a:pt x="540" y="5447"/>
                </a:cubicBezTo>
                <a:cubicBezTo>
                  <a:pt x="540" y="5141"/>
                  <a:pt x="791" y="4904"/>
                  <a:pt x="1083" y="4904"/>
                </a:cubicBezTo>
                <a:cubicBezTo>
                  <a:pt x="1375" y="4904"/>
                  <a:pt x="1611" y="5155"/>
                  <a:pt x="1625" y="5447"/>
                </a:cubicBezTo>
                <a:cubicBezTo>
                  <a:pt x="1625" y="5753"/>
                  <a:pt x="1375" y="5989"/>
                  <a:pt x="1083" y="5989"/>
                </a:cubicBezTo>
                <a:close/>
                <a:moveTo>
                  <a:pt x="4905" y="1083"/>
                </a:moveTo>
                <a:cubicBezTo>
                  <a:pt x="4905" y="777"/>
                  <a:pt x="5156" y="540"/>
                  <a:pt x="5448" y="540"/>
                </a:cubicBezTo>
                <a:cubicBezTo>
                  <a:pt x="5753" y="540"/>
                  <a:pt x="5991" y="776"/>
                  <a:pt x="5991" y="1083"/>
                </a:cubicBezTo>
                <a:cubicBezTo>
                  <a:pt x="5991" y="1388"/>
                  <a:pt x="5740" y="1625"/>
                  <a:pt x="5448" y="1625"/>
                </a:cubicBezTo>
                <a:cubicBezTo>
                  <a:pt x="5141" y="1625"/>
                  <a:pt x="4905" y="1389"/>
                  <a:pt x="4905" y="1083"/>
                </a:cubicBezTo>
                <a:close/>
                <a:moveTo>
                  <a:pt x="2153" y="2195"/>
                </a:moveTo>
                <a:cubicBezTo>
                  <a:pt x="2153" y="1889"/>
                  <a:pt x="2404" y="1652"/>
                  <a:pt x="2696" y="1652"/>
                </a:cubicBezTo>
                <a:cubicBezTo>
                  <a:pt x="2988" y="1652"/>
                  <a:pt x="3239" y="1888"/>
                  <a:pt x="3239" y="2195"/>
                </a:cubicBezTo>
                <a:cubicBezTo>
                  <a:pt x="3239" y="2501"/>
                  <a:pt x="2988" y="2737"/>
                  <a:pt x="2696" y="2737"/>
                </a:cubicBezTo>
                <a:cubicBezTo>
                  <a:pt x="2389" y="2737"/>
                  <a:pt x="2153" y="2501"/>
                  <a:pt x="2153" y="2195"/>
                </a:cubicBezTo>
                <a:close/>
                <a:moveTo>
                  <a:pt x="5295" y="5989"/>
                </a:moveTo>
                <a:cubicBezTo>
                  <a:pt x="4989" y="5989"/>
                  <a:pt x="4752" y="5739"/>
                  <a:pt x="4752" y="5447"/>
                </a:cubicBezTo>
                <a:cubicBezTo>
                  <a:pt x="4752" y="5141"/>
                  <a:pt x="5003" y="4904"/>
                  <a:pt x="5295" y="4904"/>
                </a:cubicBezTo>
                <a:cubicBezTo>
                  <a:pt x="5587" y="4904"/>
                  <a:pt x="5837" y="5155"/>
                  <a:pt x="5837" y="5447"/>
                </a:cubicBezTo>
                <a:cubicBezTo>
                  <a:pt x="5837" y="5753"/>
                  <a:pt x="5587" y="5989"/>
                  <a:pt x="5295" y="5989"/>
                </a:cubicBezTo>
                <a:close/>
              </a:path>
            </a:pathLst>
          </a:custGeom>
          <a:gradFill>
            <a:gsLst>
              <a:gs pos="100000">
                <a:srgbClr val="9966FF">
                  <a:alpha val="80000"/>
                </a:srgbClr>
              </a:gs>
              <a:gs pos="0">
                <a:srgbClr val="66CCFF"/>
              </a:gs>
            </a:gsLst>
            <a:lin ang="2700000" scaled="0"/>
          </a:gra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63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4000">
        <p:blinds dir="vert"/>
      </p:transition>
    </mc:Choice>
    <mc:Fallback xmlns="">
      <p:transition spd="slow" advClick="0" advTm="4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3961554" y="1403191"/>
            <a:ext cx="3776975" cy="2666575"/>
            <a:chOff x="7972876" y="408472"/>
            <a:chExt cx="3776975" cy="2666575"/>
          </a:xfrm>
        </p:grpSpPr>
        <p:sp>
          <p:nvSpPr>
            <p:cNvPr id="42" name="矩形 2"/>
            <p:cNvSpPr/>
            <p:nvPr/>
          </p:nvSpPr>
          <p:spPr>
            <a:xfrm rot="900000">
              <a:off x="7972876" y="408472"/>
              <a:ext cx="3498311" cy="2666575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69864 w 3167579"/>
                <a:gd name="connsiteY0" fmla="*/ 1548660 h 5216449"/>
                <a:gd name="connsiteX1" fmla="*/ 3167579 w 3167579"/>
                <a:gd name="connsiteY1" fmla="*/ 0 h 5216449"/>
                <a:gd name="connsiteX2" fmla="*/ 3047714 w 3167579"/>
                <a:gd name="connsiteY2" fmla="*/ 5216449 h 5216449"/>
                <a:gd name="connsiteX3" fmla="*/ 0 w 3167579"/>
                <a:gd name="connsiteY3" fmla="*/ 5081359 h 5216449"/>
                <a:gd name="connsiteX4" fmla="*/ 69864 w 3167579"/>
                <a:gd name="connsiteY4" fmla="*/ 1548660 h 5216449"/>
                <a:gd name="connsiteX0" fmla="*/ 69864 w 3167579"/>
                <a:gd name="connsiteY0" fmla="*/ 1548660 h 5081358"/>
                <a:gd name="connsiteX1" fmla="*/ 3167579 w 3167579"/>
                <a:gd name="connsiteY1" fmla="*/ 0 h 5081358"/>
                <a:gd name="connsiteX2" fmla="*/ 2630392 w 3167579"/>
                <a:gd name="connsiteY2" fmla="*/ 5054573 h 5081358"/>
                <a:gd name="connsiteX3" fmla="*/ 0 w 3167579"/>
                <a:gd name="connsiteY3" fmla="*/ 5081359 h 5081358"/>
                <a:gd name="connsiteX4" fmla="*/ 69864 w 3167579"/>
                <a:gd name="connsiteY4" fmla="*/ 1548660 h 5081358"/>
                <a:gd name="connsiteX0" fmla="*/ 290191 w 3387906"/>
                <a:gd name="connsiteY0" fmla="*/ 1548660 h 5054572"/>
                <a:gd name="connsiteX1" fmla="*/ 3387906 w 3387906"/>
                <a:gd name="connsiteY1" fmla="*/ 0 h 5054572"/>
                <a:gd name="connsiteX2" fmla="*/ 2850719 w 3387906"/>
                <a:gd name="connsiteY2" fmla="*/ 5054573 h 5054572"/>
                <a:gd name="connsiteX3" fmla="*/ 0 w 3387906"/>
                <a:gd name="connsiteY3" fmla="*/ 4987654 h 5054572"/>
                <a:gd name="connsiteX4" fmla="*/ 290191 w 3387906"/>
                <a:gd name="connsiteY4" fmla="*/ 1548660 h 5054572"/>
                <a:gd name="connsiteX0" fmla="*/ 290191 w 3387906"/>
                <a:gd name="connsiteY0" fmla="*/ 1548660 h 5054574"/>
                <a:gd name="connsiteX1" fmla="*/ 3387906 w 3387906"/>
                <a:gd name="connsiteY1" fmla="*/ 0 h 5054574"/>
                <a:gd name="connsiteX2" fmla="*/ 2850719 w 3387906"/>
                <a:gd name="connsiteY2" fmla="*/ 5054573 h 5054574"/>
                <a:gd name="connsiteX3" fmla="*/ 0 w 3387906"/>
                <a:gd name="connsiteY3" fmla="*/ 4987654 h 5054574"/>
                <a:gd name="connsiteX4" fmla="*/ 290191 w 3387906"/>
                <a:gd name="connsiteY4" fmla="*/ 1548660 h 5054574"/>
                <a:gd name="connsiteX0" fmla="*/ 400596 w 3498311"/>
                <a:gd name="connsiteY0" fmla="*/ 1548660 h 5054572"/>
                <a:gd name="connsiteX1" fmla="*/ 3498311 w 3498311"/>
                <a:gd name="connsiteY1" fmla="*/ 0 h 5054572"/>
                <a:gd name="connsiteX2" fmla="*/ 2961124 w 3498311"/>
                <a:gd name="connsiteY2" fmla="*/ 5054573 h 5054572"/>
                <a:gd name="connsiteX3" fmla="*/ 0 w 3498311"/>
                <a:gd name="connsiteY3" fmla="*/ 5043730 h 5054572"/>
                <a:gd name="connsiteX4" fmla="*/ 400596 w 3498311"/>
                <a:gd name="connsiteY4" fmla="*/ 1548660 h 5054572"/>
                <a:gd name="connsiteX0" fmla="*/ 400596 w 3498311"/>
                <a:gd name="connsiteY0" fmla="*/ 1548660 h 5054574"/>
                <a:gd name="connsiteX1" fmla="*/ 3498311 w 3498311"/>
                <a:gd name="connsiteY1" fmla="*/ 0 h 5054574"/>
                <a:gd name="connsiteX2" fmla="*/ 2961124 w 3498311"/>
                <a:gd name="connsiteY2" fmla="*/ 5054573 h 5054574"/>
                <a:gd name="connsiteX3" fmla="*/ 0 w 3498311"/>
                <a:gd name="connsiteY3" fmla="*/ 5043730 h 5054574"/>
                <a:gd name="connsiteX4" fmla="*/ 400596 w 3498311"/>
                <a:gd name="connsiteY4" fmla="*/ 1548660 h 5054574"/>
                <a:gd name="connsiteX0" fmla="*/ 400596 w 3498311"/>
                <a:gd name="connsiteY0" fmla="*/ 1548660 h 5054572"/>
                <a:gd name="connsiteX1" fmla="*/ 3498311 w 3498311"/>
                <a:gd name="connsiteY1" fmla="*/ 0 h 5054572"/>
                <a:gd name="connsiteX2" fmla="*/ 2961124 w 3498311"/>
                <a:gd name="connsiteY2" fmla="*/ 5054573 h 5054572"/>
                <a:gd name="connsiteX3" fmla="*/ 0 w 3498311"/>
                <a:gd name="connsiteY3" fmla="*/ 5043730 h 5054572"/>
                <a:gd name="connsiteX4" fmla="*/ 400596 w 3498311"/>
                <a:gd name="connsiteY4" fmla="*/ 1548660 h 505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311" h="5054572">
                  <a:moveTo>
                    <a:pt x="400596" y="1548660"/>
                  </a:moveTo>
                  <a:lnTo>
                    <a:pt x="3498311" y="0"/>
                  </a:lnTo>
                  <a:lnTo>
                    <a:pt x="2961124" y="5054573"/>
                  </a:lnTo>
                  <a:lnTo>
                    <a:pt x="0" y="5043730"/>
                  </a:lnTo>
                  <a:cubicBezTo>
                    <a:pt x="230699" y="2938379"/>
                    <a:pt x="259566" y="2823411"/>
                    <a:pt x="400596" y="154866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此处输入标题</a:t>
              </a:r>
              <a:endParaRPr lang="zh-CN" altLang="en-US" sz="2800" b="1" spc="600" dirty="0"/>
            </a:p>
          </p:txBody>
        </p:sp>
      </p:grpSp>
      <p:sp>
        <p:nvSpPr>
          <p:cNvPr id="48" name="矩形 47"/>
          <p:cNvSpPr/>
          <p:nvPr/>
        </p:nvSpPr>
        <p:spPr>
          <a:xfrm rot="1800000">
            <a:off x="1436934" y="2503526"/>
            <a:ext cx="1256374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 rot="1800000">
            <a:off x="8372278" y="2503526"/>
            <a:ext cx="1256374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 rot="1800000">
            <a:off x="2975340" y="3627946"/>
            <a:ext cx="1258042" cy="2584649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 rot="1800000">
            <a:off x="4684345" y="4196003"/>
            <a:ext cx="1256374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 rot="1800000">
            <a:off x="6504626" y="3757314"/>
            <a:ext cx="1258042" cy="2584649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Group 35"/>
          <p:cNvGrpSpPr/>
          <p:nvPr/>
        </p:nvGrpSpPr>
        <p:grpSpPr>
          <a:xfrm>
            <a:off x="5069816" y="4945955"/>
            <a:ext cx="1819536" cy="1244169"/>
            <a:chOff x="4948086" y="299433"/>
            <a:chExt cx="2549181" cy="1244169"/>
          </a:xfrm>
        </p:grpSpPr>
        <p:sp>
          <p:nvSpPr>
            <p:cNvPr id="28" name="TextBox 36"/>
            <p:cNvSpPr txBox="1"/>
            <p:nvPr/>
          </p:nvSpPr>
          <p:spPr>
            <a:xfrm>
              <a:off x="4948086" y="299433"/>
              <a:ext cx="2549181" cy="428153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accent3">
                      <a:lumMod val="100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29" name="TextBox 37"/>
            <p:cNvSpPr txBox="1">
              <a:spLocks/>
            </p:cNvSpPr>
            <p:nvPr/>
          </p:nvSpPr>
          <p:spPr>
            <a:xfrm>
              <a:off x="4948086" y="727585"/>
              <a:ext cx="2549181" cy="816017"/>
            </a:xfrm>
            <a:prstGeom prst="rect">
              <a:avLst/>
            </a:prstGeom>
          </p:spPr>
          <p:txBody>
            <a:bodyPr vert="horz" wrap="square" lIns="0" tIns="72000" rIns="0" bIns="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此部分内容作为文字</a:t>
              </a:r>
              <a:b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排版占位显示 </a:t>
              </a:r>
              <a:b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</p:grpSp>
      <p:grpSp>
        <p:nvGrpSpPr>
          <p:cNvPr id="11" name="Group 53"/>
          <p:cNvGrpSpPr/>
          <p:nvPr/>
        </p:nvGrpSpPr>
        <p:grpSpPr>
          <a:xfrm>
            <a:off x="6948504" y="4520937"/>
            <a:ext cx="1819536" cy="1244169"/>
            <a:chOff x="4948086" y="299433"/>
            <a:chExt cx="2549181" cy="1244169"/>
          </a:xfrm>
        </p:grpSpPr>
        <p:sp>
          <p:nvSpPr>
            <p:cNvPr id="22" name="TextBox 54"/>
            <p:cNvSpPr txBox="1"/>
            <p:nvPr/>
          </p:nvSpPr>
          <p:spPr>
            <a:xfrm>
              <a:off x="4948086" y="299433"/>
              <a:ext cx="2549181" cy="428153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accent4">
                      <a:lumMod val="100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23" name="TextBox 55"/>
            <p:cNvSpPr txBox="1">
              <a:spLocks/>
            </p:cNvSpPr>
            <p:nvPr/>
          </p:nvSpPr>
          <p:spPr>
            <a:xfrm>
              <a:off x="4948086" y="727585"/>
              <a:ext cx="2549181" cy="816017"/>
            </a:xfrm>
            <a:prstGeom prst="rect">
              <a:avLst/>
            </a:prstGeom>
          </p:spPr>
          <p:txBody>
            <a:bodyPr vert="horz" wrap="square" lIns="0" tIns="72000" rIns="0" bIns="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此部分内容作为文字</a:t>
              </a:r>
              <a:b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排版占位显示 </a:t>
              </a:r>
              <a:b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</p:grpSp>
      <p:grpSp>
        <p:nvGrpSpPr>
          <p:cNvPr id="12" name="Group 56"/>
          <p:cNvGrpSpPr/>
          <p:nvPr/>
        </p:nvGrpSpPr>
        <p:grpSpPr>
          <a:xfrm>
            <a:off x="3309742" y="4498545"/>
            <a:ext cx="1819536" cy="1244169"/>
            <a:chOff x="4948086" y="299433"/>
            <a:chExt cx="2549181" cy="1244169"/>
          </a:xfrm>
        </p:grpSpPr>
        <p:sp>
          <p:nvSpPr>
            <p:cNvPr id="20" name="TextBox 57"/>
            <p:cNvSpPr txBox="1"/>
            <p:nvPr/>
          </p:nvSpPr>
          <p:spPr>
            <a:xfrm>
              <a:off x="4948086" y="299433"/>
              <a:ext cx="2549181" cy="428153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accent2">
                      <a:lumMod val="100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21" name="TextBox 58"/>
            <p:cNvSpPr txBox="1">
              <a:spLocks/>
            </p:cNvSpPr>
            <p:nvPr/>
          </p:nvSpPr>
          <p:spPr>
            <a:xfrm>
              <a:off x="4948086" y="727585"/>
              <a:ext cx="2549181" cy="816017"/>
            </a:xfrm>
            <a:prstGeom prst="rect">
              <a:avLst/>
            </a:prstGeom>
          </p:spPr>
          <p:txBody>
            <a:bodyPr vert="horz" wrap="square" lIns="0" tIns="72000" rIns="0" bIns="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此部分内容作为文字</a:t>
              </a:r>
              <a:b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排版占位显示 </a:t>
              </a:r>
              <a:b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</p:grpSp>
      <p:grpSp>
        <p:nvGrpSpPr>
          <p:cNvPr id="13" name="Group 59"/>
          <p:cNvGrpSpPr/>
          <p:nvPr/>
        </p:nvGrpSpPr>
        <p:grpSpPr>
          <a:xfrm>
            <a:off x="8709732" y="3404467"/>
            <a:ext cx="1819536" cy="1244169"/>
            <a:chOff x="4948086" y="299433"/>
            <a:chExt cx="2549181" cy="1244169"/>
          </a:xfrm>
        </p:grpSpPr>
        <p:sp>
          <p:nvSpPr>
            <p:cNvPr id="18" name="TextBox 60"/>
            <p:cNvSpPr txBox="1"/>
            <p:nvPr/>
          </p:nvSpPr>
          <p:spPr>
            <a:xfrm>
              <a:off x="4948086" y="299433"/>
              <a:ext cx="2549181" cy="428153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5">
                      <a:lumMod val="100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19" name="TextBox 61"/>
            <p:cNvSpPr txBox="1">
              <a:spLocks/>
            </p:cNvSpPr>
            <p:nvPr/>
          </p:nvSpPr>
          <p:spPr>
            <a:xfrm>
              <a:off x="4948086" y="727585"/>
              <a:ext cx="2549181" cy="816017"/>
            </a:xfrm>
            <a:prstGeom prst="rect">
              <a:avLst/>
            </a:prstGeom>
          </p:spPr>
          <p:txBody>
            <a:bodyPr vert="horz" wrap="square" lIns="0" tIns="72000" rIns="0" bIns="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此部分内容作为文字</a:t>
              </a:r>
              <a:b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排版占位显示 </a:t>
              </a:r>
              <a:b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</p:grpSp>
      <p:grpSp>
        <p:nvGrpSpPr>
          <p:cNvPr id="14" name="Group 62"/>
          <p:cNvGrpSpPr/>
          <p:nvPr/>
        </p:nvGrpSpPr>
        <p:grpSpPr>
          <a:xfrm>
            <a:off x="1845268" y="3404467"/>
            <a:ext cx="1819536" cy="1244169"/>
            <a:chOff x="4948086" y="299433"/>
            <a:chExt cx="2549181" cy="1244169"/>
          </a:xfrm>
        </p:grpSpPr>
        <p:sp>
          <p:nvSpPr>
            <p:cNvPr id="16" name="TextBox 63"/>
            <p:cNvSpPr txBox="1"/>
            <p:nvPr/>
          </p:nvSpPr>
          <p:spPr>
            <a:xfrm>
              <a:off x="4948086" y="299433"/>
              <a:ext cx="2549181" cy="428153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>
                      <a:lumMod val="100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17" name="TextBox 64"/>
            <p:cNvSpPr txBox="1">
              <a:spLocks/>
            </p:cNvSpPr>
            <p:nvPr/>
          </p:nvSpPr>
          <p:spPr>
            <a:xfrm>
              <a:off x="4948086" y="727585"/>
              <a:ext cx="2549181" cy="816017"/>
            </a:xfrm>
            <a:prstGeom prst="rect">
              <a:avLst/>
            </a:prstGeom>
          </p:spPr>
          <p:txBody>
            <a:bodyPr vert="horz" wrap="square" lIns="0" tIns="72000" rIns="0" bIns="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此部分内容作为文字</a:t>
              </a:r>
              <a:b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排版占位显示 </a:t>
              </a:r>
              <a:b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082240" y="2048249"/>
            <a:ext cx="1256374" cy="1256374"/>
            <a:chOff x="2082240" y="2048249"/>
            <a:chExt cx="1256374" cy="1256374"/>
          </a:xfrm>
        </p:grpSpPr>
        <p:sp>
          <p:nvSpPr>
            <p:cNvPr id="49" name="椭圆 48"/>
            <p:cNvSpPr/>
            <p:nvPr/>
          </p:nvSpPr>
          <p:spPr>
            <a:xfrm rot="1800000">
              <a:off x="2082240" y="2048249"/>
              <a:ext cx="1256374" cy="1256374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Freeform: Shape 15"/>
            <p:cNvSpPr>
              <a:spLocks/>
            </p:cNvSpPr>
            <p:nvPr/>
          </p:nvSpPr>
          <p:spPr bwMode="auto">
            <a:xfrm>
              <a:off x="2584728" y="2465660"/>
              <a:ext cx="316356" cy="347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15882" y="21600"/>
                  </a:lnTo>
                  <a:lnTo>
                    <a:pt x="15882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  <a:moveTo>
                    <a:pt x="13658" y="21600"/>
                  </a:moveTo>
                  <a:lnTo>
                    <a:pt x="7941" y="21600"/>
                  </a:lnTo>
                  <a:lnTo>
                    <a:pt x="7941" y="9983"/>
                  </a:lnTo>
                  <a:lnTo>
                    <a:pt x="13658" y="9983"/>
                  </a:lnTo>
                  <a:cubicBezTo>
                    <a:pt x="13658" y="9983"/>
                    <a:pt x="13658" y="21600"/>
                    <a:pt x="13658" y="21600"/>
                  </a:cubicBezTo>
                  <a:close/>
                  <a:moveTo>
                    <a:pt x="5717" y="21600"/>
                  </a:moveTo>
                  <a:lnTo>
                    <a:pt x="0" y="21600"/>
                  </a:lnTo>
                  <a:lnTo>
                    <a:pt x="0" y="5989"/>
                  </a:lnTo>
                  <a:lnTo>
                    <a:pt x="5717" y="5989"/>
                  </a:lnTo>
                  <a:cubicBezTo>
                    <a:pt x="5717" y="5989"/>
                    <a:pt x="5717" y="21600"/>
                    <a:pt x="5717" y="2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329651" y="3740726"/>
            <a:ext cx="1256374" cy="1256374"/>
            <a:chOff x="5329651" y="3740726"/>
            <a:chExt cx="1256374" cy="1256374"/>
          </a:xfrm>
        </p:grpSpPr>
        <p:sp>
          <p:nvSpPr>
            <p:cNvPr id="52" name="椭圆 51"/>
            <p:cNvSpPr/>
            <p:nvPr/>
          </p:nvSpPr>
          <p:spPr>
            <a:xfrm rot="1800000">
              <a:off x="5329651" y="3740726"/>
              <a:ext cx="1256374" cy="1256374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Freeform: Shape 17"/>
            <p:cNvSpPr>
              <a:spLocks/>
            </p:cNvSpPr>
            <p:nvPr/>
          </p:nvSpPr>
          <p:spPr bwMode="auto">
            <a:xfrm>
              <a:off x="5756332" y="4230497"/>
              <a:ext cx="372807" cy="34685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188" y="12491"/>
                  </a:moveTo>
                  <a:lnTo>
                    <a:pt x="19188" y="9719"/>
                  </a:lnTo>
                  <a:lnTo>
                    <a:pt x="16141" y="9719"/>
                  </a:lnTo>
                  <a:lnTo>
                    <a:pt x="16141" y="12491"/>
                  </a:lnTo>
                  <a:cubicBezTo>
                    <a:pt x="16141" y="12491"/>
                    <a:pt x="19188" y="12491"/>
                    <a:pt x="19188" y="12491"/>
                  </a:cubicBezTo>
                  <a:close/>
                  <a:moveTo>
                    <a:pt x="19188" y="6551"/>
                  </a:moveTo>
                  <a:lnTo>
                    <a:pt x="16141" y="6299"/>
                  </a:lnTo>
                  <a:lnTo>
                    <a:pt x="16141" y="8891"/>
                  </a:lnTo>
                  <a:lnTo>
                    <a:pt x="19188" y="8891"/>
                  </a:lnTo>
                  <a:cubicBezTo>
                    <a:pt x="19188" y="8891"/>
                    <a:pt x="19188" y="6551"/>
                    <a:pt x="19188" y="6551"/>
                  </a:cubicBezTo>
                  <a:close/>
                  <a:moveTo>
                    <a:pt x="18217" y="16775"/>
                  </a:moveTo>
                  <a:cubicBezTo>
                    <a:pt x="17011" y="16775"/>
                    <a:pt x="16007" y="17855"/>
                    <a:pt x="16007" y="19188"/>
                  </a:cubicBezTo>
                  <a:cubicBezTo>
                    <a:pt x="16007" y="20519"/>
                    <a:pt x="17011" y="21599"/>
                    <a:pt x="18217" y="21599"/>
                  </a:cubicBezTo>
                  <a:cubicBezTo>
                    <a:pt x="19456" y="21599"/>
                    <a:pt x="20460" y="20519"/>
                    <a:pt x="20460" y="19188"/>
                  </a:cubicBezTo>
                  <a:cubicBezTo>
                    <a:pt x="20427" y="17855"/>
                    <a:pt x="19456" y="16775"/>
                    <a:pt x="18217" y="16775"/>
                  </a:cubicBezTo>
                  <a:close/>
                  <a:moveTo>
                    <a:pt x="11720" y="9719"/>
                  </a:moveTo>
                  <a:lnTo>
                    <a:pt x="11720" y="12491"/>
                  </a:lnTo>
                  <a:lnTo>
                    <a:pt x="15069" y="12491"/>
                  </a:lnTo>
                  <a:lnTo>
                    <a:pt x="15069" y="9719"/>
                  </a:lnTo>
                  <a:cubicBezTo>
                    <a:pt x="15069" y="9719"/>
                    <a:pt x="11720" y="9719"/>
                    <a:pt x="11720" y="9719"/>
                  </a:cubicBezTo>
                  <a:close/>
                  <a:moveTo>
                    <a:pt x="15069" y="8891"/>
                  </a:moveTo>
                  <a:lnTo>
                    <a:pt x="15069" y="6228"/>
                  </a:lnTo>
                  <a:lnTo>
                    <a:pt x="11720" y="5975"/>
                  </a:lnTo>
                  <a:lnTo>
                    <a:pt x="11720" y="8891"/>
                  </a:lnTo>
                  <a:cubicBezTo>
                    <a:pt x="11720" y="8891"/>
                    <a:pt x="15069" y="8891"/>
                    <a:pt x="15069" y="8891"/>
                  </a:cubicBezTo>
                  <a:close/>
                  <a:moveTo>
                    <a:pt x="8438" y="12491"/>
                  </a:moveTo>
                  <a:lnTo>
                    <a:pt x="10649" y="12491"/>
                  </a:lnTo>
                  <a:lnTo>
                    <a:pt x="10649" y="9719"/>
                  </a:lnTo>
                  <a:lnTo>
                    <a:pt x="7635" y="9719"/>
                  </a:lnTo>
                  <a:cubicBezTo>
                    <a:pt x="7635" y="9719"/>
                    <a:pt x="8438" y="12491"/>
                    <a:pt x="8438" y="12491"/>
                  </a:cubicBezTo>
                  <a:close/>
                  <a:moveTo>
                    <a:pt x="6362" y="5616"/>
                  </a:moveTo>
                  <a:lnTo>
                    <a:pt x="7367" y="8891"/>
                  </a:lnTo>
                  <a:lnTo>
                    <a:pt x="10649" y="8891"/>
                  </a:lnTo>
                  <a:lnTo>
                    <a:pt x="10649" y="5904"/>
                  </a:lnTo>
                  <a:cubicBezTo>
                    <a:pt x="10649" y="5904"/>
                    <a:pt x="6362" y="5616"/>
                    <a:pt x="6362" y="5616"/>
                  </a:cubicBezTo>
                  <a:close/>
                  <a:moveTo>
                    <a:pt x="7367" y="16775"/>
                  </a:moveTo>
                  <a:cubicBezTo>
                    <a:pt x="6127" y="16775"/>
                    <a:pt x="5124" y="17855"/>
                    <a:pt x="5124" y="19188"/>
                  </a:cubicBezTo>
                  <a:cubicBezTo>
                    <a:pt x="5124" y="20519"/>
                    <a:pt x="6127" y="21599"/>
                    <a:pt x="7367" y="21599"/>
                  </a:cubicBezTo>
                  <a:cubicBezTo>
                    <a:pt x="8606" y="21599"/>
                    <a:pt x="9610" y="20519"/>
                    <a:pt x="9610" y="19188"/>
                  </a:cubicBezTo>
                  <a:cubicBezTo>
                    <a:pt x="9610" y="17855"/>
                    <a:pt x="8606" y="16775"/>
                    <a:pt x="7367" y="16775"/>
                  </a:cubicBezTo>
                  <a:close/>
                  <a:moveTo>
                    <a:pt x="21599" y="5508"/>
                  </a:moveTo>
                  <a:lnTo>
                    <a:pt x="21599" y="13607"/>
                  </a:lnTo>
                  <a:cubicBezTo>
                    <a:pt x="21599" y="14436"/>
                    <a:pt x="20996" y="15083"/>
                    <a:pt x="20226" y="15083"/>
                  </a:cubicBezTo>
                  <a:lnTo>
                    <a:pt x="7434" y="15083"/>
                  </a:lnTo>
                  <a:cubicBezTo>
                    <a:pt x="6797" y="15083"/>
                    <a:pt x="6228" y="14543"/>
                    <a:pt x="6127" y="13860"/>
                  </a:cubicBezTo>
                  <a:lnTo>
                    <a:pt x="3750" y="4715"/>
                  </a:lnTo>
                  <a:cubicBezTo>
                    <a:pt x="3750" y="4715"/>
                    <a:pt x="3348" y="3060"/>
                    <a:pt x="2645" y="2843"/>
                  </a:cubicBezTo>
                  <a:cubicBezTo>
                    <a:pt x="1540" y="2519"/>
                    <a:pt x="0" y="3168"/>
                    <a:pt x="0" y="1259"/>
                  </a:cubicBezTo>
                  <a:cubicBezTo>
                    <a:pt x="0" y="36"/>
                    <a:pt x="1037" y="36"/>
                    <a:pt x="1037" y="36"/>
                  </a:cubicBezTo>
                  <a:cubicBezTo>
                    <a:pt x="1071" y="36"/>
                    <a:pt x="1272" y="0"/>
                    <a:pt x="1540" y="0"/>
                  </a:cubicBezTo>
                  <a:cubicBezTo>
                    <a:pt x="3147" y="0"/>
                    <a:pt x="5056" y="647"/>
                    <a:pt x="5793" y="2951"/>
                  </a:cubicBezTo>
                  <a:lnTo>
                    <a:pt x="20293" y="4068"/>
                  </a:lnTo>
                  <a:cubicBezTo>
                    <a:pt x="21030" y="4103"/>
                    <a:pt x="21599" y="4715"/>
                    <a:pt x="21599" y="55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017584" y="2048249"/>
            <a:ext cx="1256374" cy="1256374"/>
            <a:chOff x="9017584" y="2048249"/>
            <a:chExt cx="1256374" cy="1256374"/>
          </a:xfrm>
        </p:grpSpPr>
        <p:sp>
          <p:nvSpPr>
            <p:cNvPr id="58" name="椭圆 57"/>
            <p:cNvSpPr/>
            <p:nvPr/>
          </p:nvSpPr>
          <p:spPr>
            <a:xfrm rot="1800000">
              <a:off x="9017584" y="2048249"/>
              <a:ext cx="1256374" cy="1256374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Freeform: Shape 18"/>
            <p:cNvSpPr>
              <a:spLocks/>
            </p:cNvSpPr>
            <p:nvPr/>
          </p:nvSpPr>
          <p:spPr bwMode="auto">
            <a:xfrm>
              <a:off x="9483554" y="2562727"/>
              <a:ext cx="324434" cy="22741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2303"/>
                  </a:moveTo>
                  <a:lnTo>
                    <a:pt x="21599" y="19991"/>
                  </a:lnTo>
                  <a:lnTo>
                    <a:pt x="15324" y="10736"/>
                  </a:lnTo>
                  <a:cubicBezTo>
                    <a:pt x="15324" y="10736"/>
                    <a:pt x="21599" y="2303"/>
                    <a:pt x="21599" y="2303"/>
                  </a:cubicBezTo>
                  <a:close/>
                  <a:moveTo>
                    <a:pt x="20046" y="0"/>
                  </a:moveTo>
                  <a:lnTo>
                    <a:pt x="10784" y="12560"/>
                  </a:lnTo>
                  <a:lnTo>
                    <a:pt x="1523" y="0"/>
                  </a:lnTo>
                  <a:cubicBezTo>
                    <a:pt x="1523" y="0"/>
                    <a:pt x="20046" y="0"/>
                    <a:pt x="20046" y="0"/>
                  </a:cubicBezTo>
                  <a:close/>
                  <a:moveTo>
                    <a:pt x="20412" y="21600"/>
                  </a:moveTo>
                  <a:lnTo>
                    <a:pt x="1188" y="21600"/>
                  </a:lnTo>
                  <a:lnTo>
                    <a:pt x="7494" y="12430"/>
                  </a:lnTo>
                  <a:lnTo>
                    <a:pt x="10784" y="16862"/>
                  </a:lnTo>
                  <a:lnTo>
                    <a:pt x="14136" y="12342"/>
                  </a:lnTo>
                  <a:cubicBezTo>
                    <a:pt x="14136" y="12342"/>
                    <a:pt x="20412" y="21600"/>
                    <a:pt x="20412" y="21600"/>
                  </a:cubicBezTo>
                  <a:close/>
                  <a:moveTo>
                    <a:pt x="0" y="2303"/>
                  </a:moveTo>
                  <a:lnTo>
                    <a:pt x="6306" y="10778"/>
                  </a:lnTo>
                  <a:lnTo>
                    <a:pt x="0" y="19991"/>
                  </a:lnTo>
                  <a:cubicBezTo>
                    <a:pt x="0" y="19991"/>
                    <a:pt x="0" y="2303"/>
                    <a:pt x="0" y="23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150788" y="3301432"/>
            <a:ext cx="1258042" cy="1258042"/>
            <a:chOff x="7150788" y="3301432"/>
            <a:chExt cx="1258042" cy="1258042"/>
          </a:xfrm>
        </p:grpSpPr>
        <p:sp>
          <p:nvSpPr>
            <p:cNvPr id="55" name="椭圆 54"/>
            <p:cNvSpPr/>
            <p:nvPr/>
          </p:nvSpPr>
          <p:spPr>
            <a:xfrm rot="1800000">
              <a:off x="7150788" y="3301432"/>
              <a:ext cx="1258042" cy="1258042"/>
            </a:xfrm>
            <a:prstGeom prst="ellipse">
              <a:avLst/>
            </a:pr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play-button-arrowhead_27223"/>
            <p:cNvSpPr>
              <a:spLocks noChangeAspect="1"/>
            </p:cNvSpPr>
            <p:nvPr/>
          </p:nvSpPr>
          <p:spPr bwMode="auto">
            <a:xfrm>
              <a:off x="7602173" y="3760847"/>
              <a:ext cx="308884" cy="308417"/>
            </a:xfrm>
            <a:custGeom>
              <a:avLst/>
              <a:gdLst>
                <a:gd name="T0" fmla="*/ 5587 w 6532"/>
                <a:gd name="T1" fmla="*/ 4404 h 6532"/>
                <a:gd name="T2" fmla="*/ 5713 w 6532"/>
                <a:gd name="T3" fmla="*/ 2135 h 6532"/>
                <a:gd name="T4" fmla="*/ 6532 w 6532"/>
                <a:gd name="T5" fmla="*/ 1084 h 6532"/>
                <a:gd name="T6" fmla="*/ 5448 w 6532"/>
                <a:gd name="T7" fmla="*/ 0 h 6532"/>
                <a:gd name="T8" fmla="*/ 4364 w 6532"/>
                <a:gd name="T9" fmla="*/ 1084 h 6532"/>
                <a:gd name="T10" fmla="*/ 5169 w 6532"/>
                <a:gd name="T11" fmla="*/ 2132 h 6532"/>
                <a:gd name="T12" fmla="*/ 5043 w 6532"/>
                <a:gd name="T13" fmla="*/ 4395 h 6532"/>
                <a:gd name="T14" fmla="*/ 4976 w 6532"/>
                <a:gd name="T15" fmla="*/ 4412 h 6532"/>
                <a:gd name="T16" fmla="*/ 3635 w 6532"/>
                <a:gd name="T17" fmla="*/ 2736 h 6532"/>
                <a:gd name="T18" fmla="*/ 3780 w 6532"/>
                <a:gd name="T19" fmla="*/ 2195 h 6532"/>
                <a:gd name="T20" fmla="*/ 2696 w 6532"/>
                <a:gd name="T21" fmla="*/ 1111 h 6532"/>
                <a:gd name="T22" fmla="*/ 1612 w 6532"/>
                <a:gd name="T23" fmla="*/ 2195 h 6532"/>
                <a:gd name="T24" fmla="*/ 2007 w 6532"/>
                <a:gd name="T25" fmla="*/ 3031 h 6532"/>
                <a:gd name="T26" fmla="*/ 1275 w 6532"/>
                <a:gd name="T27" fmla="*/ 4380 h 6532"/>
                <a:gd name="T28" fmla="*/ 1084 w 6532"/>
                <a:gd name="T29" fmla="*/ 4363 h 6532"/>
                <a:gd name="T30" fmla="*/ 0 w 6532"/>
                <a:gd name="T31" fmla="*/ 5447 h 6532"/>
                <a:gd name="T32" fmla="*/ 1083 w 6532"/>
                <a:gd name="T33" fmla="*/ 6532 h 6532"/>
                <a:gd name="T34" fmla="*/ 2167 w 6532"/>
                <a:gd name="T35" fmla="*/ 5448 h 6532"/>
                <a:gd name="T36" fmla="*/ 1776 w 6532"/>
                <a:gd name="T37" fmla="*/ 4616 h 6532"/>
                <a:gd name="T38" fmla="*/ 2509 w 6532"/>
                <a:gd name="T39" fmla="*/ 3264 h 6532"/>
                <a:gd name="T40" fmla="*/ 2695 w 6532"/>
                <a:gd name="T41" fmla="*/ 3280 h 6532"/>
                <a:gd name="T42" fmla="*/ 3241 w 6532"/>
                <a:gd name="T43" fmla="*/ 3131 h 6532"/>
                <a:gd name="T44" fmla="*/ 4511 w 6532"/>
                <a:gd name="T45" fmla="*/ 4700 h 6532"/>
                <a:gd name="T46" fmla="*/ 4209 w 6532"/>
                <a:gd name="T47" fmla="*/ 5448 h 6532"/>
                <a:gd name="T48" fmla="*/ 5293 w 6532"/>
                <a:gd name="T49" fmla="*/ 6532 h 6532"/>
                <a:gd name="T50" fmla="*/ 6377 w 6532"/>
                <a:gd name="T51" fmla="*/ 5448 h 6532"/>
                <a:gd name="T52" fmla="*/ 5587 w 6532"/>
                <a:gd name="T53" fmla="*/ 4404 h 6532"/>
                <a:gd name="T54" fmla="*/ 1083 w 6532"/>
                <a:gd name="T55" fmla="*/ 5989 h 6532"/>
                <a:gd name="T56" fmla="*/ 540 w 6532"/>
                <a:gd name="T57" fmla="*/ 5447 h 6532"/>
                <a:gd name="T58" fmla="*/ 1083 w 6532"/>
                <a:gd name="T59" fmla="*/ 4904 h 6532"/>
                <a:gd name="T60" fmla="*/ 1625 w 6532"/>
                <a:gd name="T61" fmla="*/ 5447 h 6532"/>
                <a:gd name="T62" fmla="*/ 1083 w 6532"/>
                <a:gd name="T63" fmla="*/ 5989 h 6532"/>
                <a:gd name="T64" fmla="*/ 4905 w 6532"/>
                <a:gd name="T65" fmla="*/ 1083 h 6532"/>
                <a:gd name="T66" fmla="*/ 5448 w 6532"/>
                <a:gd name="T67" fmla="*/ 540 h 6532"/>
                <a:gd name="T68" fmla="*/ 5991 w 6532"/>
                <a:gd name="T69" fmla="*/ 1083 h 6532"/>
                <a:gd name="T70" fmla="*/ 5448 w 6532"/>
                <a:gd name="T71" fmla="*/ 1625 h 6532"/>
                <a:gd name="T72" fmla="*/ 4905 w 6532"/>
                <a:gd name="T73" fmla="*/ 1083 h 6532"/>
                <a:gd name="T74" fmla="*/ 2153 w 6532"/>
                <a:gd name="T75" fmla="*/ 2195 h 6532"/>
                <a:gd name="T76" fmla="*/ 2696 w 6532"/>
                <a:gd name="T77" fmla="*/ 1652 h 6532"/>
                <a:gd name="T78" fmla="*/ 3239 w 6532"/>
                <a:gd name="T79" fmla="*/ 2195 h 6532"/>
                <a:gd name="T80" fmla="*/ 2696 w 6532"/>
                <a:gd name="T81" fmla="*/ 2737 h 6532"/>
                <a:gd name="T82" fmla="*/ 2153 w 6532"/>
                <a:gd name="T83" fmla="*/ 2195 h 6532"/>
                <a:gd name="T84" fmla="*/ 5295 w 6532"/>
                <a:gd name="T85" fmla="*/ 5989 h 6532"/>
                <a:gd name="T86" fmla="*/ 4752 w 6532"/>
                <a:gd name="T87" fmla="*/ 5447 h 6532"/>
                <a:gd name="T88" fmla="*/ 5295 w 6532"/>
                <a:gd name="T89" fmla="*/ 4904 h 6532"/>
                <a:gd name="T90" fmla="*/ 5837 w 6532"/>
                <a:gd name="T91" fmla="*/ 5447 h 6532"/>
                <a:gd name="T92" fmla="*/ 5295 w 6532"/>
                <a:gd name="T93" fmla="*/ 5989 h 6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532" h="6532">
                  <a:moveTo>
                    <a:pt x="5587" y="4404"/>
                  </a:moveTo>
                  <a:lnTo>
                    <a:pt x="5713" y="2135"/>
                  </a:lnTo>
                  <a:cubicBezTo>
                    <a:pt x="6183" y="2016"/>
                    <a:pt x="6532" y="1589"/>
                    <a:pt x="6532" y="1084"/>
                  </a:cubicBezTo>
                  <a:cubicBezTo>
                    <a:pt x="6532" y="487"/>
                    <a:pt x="6045" y="0"/>
                    <a:pt x="5448" y="0"/>
                  </a:cubicBezTo>
                  <a:cubicBezTo>
                    <a:pt x="4851" y="0"/>
                    <a:pt x="4364" y="487"/>
                    <a:pt x="4364" y="1084"/>
                  </a:cubicBezTo>
                  <a:cubicBezTo>
                    <a:pt x="4364" y="1585"/>
                    <a:pt x="4707" y="2008"/>
                    <a:pt x="5169" y="2132"/>
                  </a:cubicBezTo>
                  <a:lnTo>
                    <a:pt x="5043" y="4395"/>
                  </a:lnTo>
                  <a:cubicBezTo>
                    <a:pt x="5020" y="4400"/>
                    <a:pt x="4999" y="4405"/>
                    <a:pt x="4976" y="4412"/>
                  </a:cubicBezTo>
                  <a:lnTo>
                    <a:pt x="3635" y="2736"/>
                  </a:lnTo>
                  <a:cubicBezTo>
                    <a:pt x="3727" y="2576"/>
                    <a:pt x="3780" y="2392"/>
                    <a:pt x="3780" y="2195"/>
                  </a:cubicBezTo>
                  <a:cubicBezTo>
                    <a:pt x="3780" y="1597"/>
                    <a:pt x="3293" y="1111"/>
                    <a:pt x="2696" y="1111"/>
                  </a:cubicBezTo>
                  <a:cubicBezTo>
                    <a:pt x="2099" y="1111"/>
                    <a:pt x="1612" y="1597"/>
                    <a:pt x="1612" y="2195"/>
                  </a:cubicBezTo>
                  <a:cubicBezTo>
                    <a:pt x="1612" y="2531"/>
                    <a:pt x="1765" y="2832"/>
                    <a:pt x="2007" y="3031"/>
                  </a:cubicBezTo>
                  <a:lnTo>
                    <a:pt x="1275" y="4380"/>
                  </a:lnTo>
                  <a:cubicBezTo>
                    <a:pt x="1212" y="4369"/>
                    <a:pt x="1149" y="4363"/>
                    <a:pt x="1084" y="4363"/>
                  </a:cubicBezTo>
                  <a:cubicBezTo>
                    <a:pt x="487" y="4363"/>
                    <a:pt x="0" y="4849"/>
                    <a:pt x="0" y="5447"/>
                  </a:cubicBezTo>
                  <a:cubicBezTo>
                    <a:pt x="0" y="6044"/>
                    <a:pt x="485" y="6532"/>
                    <a:pt x="1083" y="6532"/>
                  </a:cubicBezTo>
                  <a:cubicBezTo>
                    <a:pt x="1680" y="6532"/>
                    <a:pt x="2167" y="6045"/>
                    <a:pt x="2167" y="5448"/>
                  </a:cubicBezTo>
                  <a:cubicBezTo>
                    <a:pt x="2167" y="5113"/>
                    <a:pt x="2015" y="4815"/>
                    <a:pt x="1776" y="4616"/>
                  </a:cubicBezTo>
                  <a:lnTo>
                    <a:pt x="2509" y="3264"/>
                  </a:lnTo>
                  <a:cubicBezTo>
                    <a:pt x="2569" y="3275"/>
                    <a:pt x="2632" y="3280"/>
                    <a:pt x="2695" y="3280"/>
                  </a:cubicBezTo>
                  <a:cubicBezTo>
                    <a:pt x="2895" y="3280"/>
                    <a:pt x="3081" y="3225"/>
                    <a:pt x="3241" y="3131"/>
                  </a:cubicBezTo>
                  <a:lnTo>
                    <a:pt x="4511" y="4700"/>
                  </a:lnTo>
                  <a:cubicBezTo>
                    <a:pt x="4324" y="4895"/>
                    <a:pt x="4209" y="5159"/>
                    <a:pt x="4209" y="5448"/>
                  </a:cubicBezTo>
                  <a:cubicBezTo>
                    <a:pt x="4209" y="6045"/>
                    <a:pt x="4696" y="6532"/>
                    <a:pt x="5293" y="6532"/>
                  </a:cubicBezTo>
                  <a:cubicBezTo>
                    <a:pt x="5891" y="6532"/>
                    <a:pt x="6377" y="6045"/>
                    <a:pt x="6377" y="5448"/>
                  </a:cubicBezTo>
                  <a:cubicBezTo>
                    <a:pt x="6379" y="4951"/>
                    <a:pt x="6043" y="4532"/>
                    <a:pt x="5587" y="4404"/>
                  </a:cubicBezTo>
                  <a:close/>
                  <a:moveTo>
                    <a:pt x="1083" y="5989"/>
                  </a:moveTo>
                  <a:cubicBezTo>
                    <a:pt x="777" y="5989"/>
                    <a:pt x="540" y="5739"/>
                    <a:pt x="540" y="5447"/>
                  </a:cubicBezTo>
                  <a:cubicBezTo>
                    <a:pt x="540" y="5141"/>
                    <a:pt x="791" y="4904"/>
                    <a:pt x="1083" y="4904"/>
                  </a:cubicBezTo>
                  <a:cubicBezTo>
                    <a:pt x="1375" y="4904"/>
                    <a:pt x="1611" y="5155"/>
                    <a:pt x="1625" y="5447"/>
                  </a:cubicBezTo>
                  <a:cubicBezTo>
                    <a:pt x="1625" y="5753"/>
                    <a:pt x="1375" y="5989"/>
                    <a:pt x="1083" y="5989"/>
                  </a:cubicBezTo>
                  <a:close/>
                  <a:moveTo>
                    <a:pt x="4905" y="1083"/>
                  </a:moveTo>
                  <a:cubicBezTo>
                    <a:pt x="4905" y="777"/>
                    <a:pt x="5156" y="540"/>
                    <a:pt x="5448" y="540"/>
                  </a:cubicBezTo>
                  <a:cubicBezTo>
                    <a:pt x="5753" y="540"/>
                    <a:pt x="5991" y="776"/>
                    <a:pt x="5991" y="1083"/>
                  </a:cubicBezTo>
                  <a:cubicBezTo>
                    <a:pt x="5991" y="1388"/>
                    <a:pt x="5740" y="1625"/>
                    <a:pt x="5448" y="1625"/>
                  </a:cubicBezTo>
                  <a:cubicBezTo>
                    <a:pt x="5141" y="1625"/>
                    <a:pt x="4905" y="1389"/>
                    <a:pt x="4905" y="1083"/>
                  </a:cubicBezTo>
                  <a:close/>
                  <a:moveTo>
                    <a:pt x="2153" y="2195"/>
                  </a:moveTo>
                  <a:cubicBezTo>
                    <a:pt x="2153" y="1889"/>
                    <a:pt x="2404" y="1652"/>
                    <a:pt x="2696" y="1652"/>
                  </a:cubicBezTo>
                  <a:cubicBezTo>
                    <a:pt x="2988" y="1652"/>
                    <a:pt x="3239" y="1888"/>
                    <a:pt x="3239" y="2195"/>
                  </a:cubicBezTo>
                  <a:cubicBezTo>
                    <a:pt x="3239" y="2501"/>
                    <a:pt x="2988" y="2737"/>
                    <a:pt x="2696" y="2737"/>
                  </a:cubicBezTo>
                  <a:cubicBezTo>
                    <a:pt x="2389" y="2737"/>
                    <a:pt x="2153" y="2501"/>
                    <a:pt x="2153" y="2195"/>
                  </a:cubicBezTo>
                  <a:close/>
                  <a:moveTo>
                    <a:pt x="5295" y="5989"/>
                  </a:moveTo>
                  <a:cubicBezTo>
                    <a:pt x="4989" y="5989"/>
                    <a:pt x="4752" y="5739"/>
                    <a:pt x="4752" y="5447"/>
                  </a:cubicBezTo>
                  <a:cubicBezTo>
                    <a:pt x="4752" y="5141"/>
                    <a:pt x="5003" y="4904"/>
                    <a:pt x="5295" y="4904"/>
                  </a:cubicBezTo>
                  <a:cubicBezTo>
                    <a:pt x="5587" y="4904"/>
                    <a:pt x="5837" y="5155"/>
                    <a:pt x="5837" y="5447"/>
                  </a:cubicBezTo>
                  <a:cubicBezTo>
                    <a:pt x="5837" y="5753"/>
                    <a:pt x="5587" y="5989"/>
                    <a:pt x="5295" y="59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621502" y="3172064"/>
            <a:ext cx="1258042" cy="1258042"/>
            <a:chOff x="3621502" y="3172064"/>
            <a:chExt cx="1258042" cy="1258042"/>
          </a:xfrm>
        </p:grpSpPr>
        <p:sp>
          <p:nvSpPr>
            <p:cNvPr id="46" name="椭圆 45"/>
            <p:cNvSpPr/>
            <p:nvPr/>
          </p:nvSpPr>
          <p:spPr>
            <a:xfrm rot="1800000">
              <a:off x="3621502" y="3172064"/>
              <a:ext cx="1258042" cy="1258042"/>
            </a:xfrm>
            <a:prstGeom prst="ellipse">
              <a:avLst/>
            </a:pr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suitcase_312048"/>
            <p:cNvSpPr>
              <a:spLocks noChangeAspect="1"/>
            </p:cNvSpPr>
            <p:nvPr/>
          </p:nvSpPr>
          <p:spPr bwMode="auto">
            <a:xfrm>
              <a:off x="4067791" y="3665139"/>
              <a:ext cx="341490" cy="285811"/>
            </a:xfrm>
            <a:custGeom>
              <a:avLst/>
              <a:gdLst>
                <a:gd name="connsiteX0" fmla="*/ 481397 w 607639"/>
                <a:gd name="connsiteY0" fmla="*/ 104649 h 508565"/>
                <a:gd name="connsiteX1" fmla="*/ 560721 w 607639"/>
                <a:gd name="connsiteY1" fmla="*/ 104649 h 508565"/>
                <a:gd name="connsiteX2" fmla="*/ 607639 w 607639"/>
                <a:gd name="connsiteY2" fmla="*/ 151484 h 508565"/>
                <a:gd name="connsiteX3" fmla="*/ 607639 w 607639"/>
                <a:gd name="connsiteY3" fmla="*/ 433736 h 508565"/>
                <a:gd name="connsiteX4" fmla="*/ 560721 w 607639"/>
                <a:gd name="connsiteY4" fmla="*/ 480571 h 508565"/>
                <a:gd name="connsiteX5" fmla="*/ 540868 w 607639"/>
                <a:gd name="connsiteY5" fmla="*/ 480571 h 508565"/>
                <a:gd name="connsiteX6" fmla="*/ 540868 w 607639"/>
                <a:gd name="connsiteY6" fmla="*/ 498523 h 508565"/>
                <a:gd name="connsiteX7" fmla="*/ 530808 w 607639"/>
                <a:gd name="connsiteY7" fmla="*/ 508565 h 508565"/>
                <a:gd name="connsiteX8" fmla="*/ 491457 w 607639"/>
                <a:gd name="connsiteY8" fmla="*/ 508565 h 508565"/>
                <a:gd name="connsiteX9" fmla="*/ 481397 w 607639"/>
                <a:gd name="connsiteY9" fmla="*/ 498523 h 508565"/>
                <a:gd name="connsiteX10" fmla="*/ 481397 w 607639"/>
                <a:gd name="connsiteY10" fmla="*/ 480571 h 508565"/>
                <a:gd name="connsiteX11" fmla="*/ 46898 w 607639"/>
                <a:gd name="connsiteY11" fmla="*/ 104649 h 508565"/>
                <a:gd name="connsiteX12" fmla="*/ 126100 w 607639"/>
                <a:gd name="connsiteY12" fmla="*/ 104649 h 508565"/>
                <a:gd name="connsiteX13" fmla="*/ 126100 w 607639"/>
                <a:gd name="connsiteY13" fmla="*/ 480571 h 508565"/>
                <a:gd name="connsiteX14" fmla="*/ 126100 w 607639"/>
                <a:gd name="connsiteY14" fmla="*/ 498523 h 508565"/>
                <a:gd name="connsiteX15" fmla="*/ 116044 w 607639"/>
                <a:gd name="connsiteY15" fmla="*/ 508565 h 508565"/>
                <a:gd name="connsiteX16" fmla="*/ 76799 w 607639"/>
                <a:gd name="connsiteY16" fmla="*/ 508565 h 508565"/>
                <a:gd name="connsiteX17" fmla="*/ 66654 w 607639"/>
                <a:gd name="connsiteY17" fmla="*/ 498523 h 508565"/>
                <a:gd name="connsiteX18" fmla="*/ 66654 w 607639"/>
                <a:gd name="connsiteY18" fmla="*/ 480571 h 508565"/>
                <a:gd name="connsiteX19" fmla="*/ 46898 w 607639"/>
                <a:gd name="connsiteY19" fmla="*/ 480571 h 508565"/>
                <a:gd name="connsiteX20" fmla="*/ 0 w 607639"/>
                <a:gd name="connsiteY20" fmla="*/ 433736 h 508565"/>
                <a:gd name="connsiteX21" fmla="*/ 0 w 607639"/>
                <a:gd name="connsiteY21" fmla="*/ 151484 h 508565"/>
                <a:gd name="connsiteX22" fmla="*/ 46898 w 607639"/>
                <a:gd name="connsiteY22" fmla="*/ 104649 h 508565"/>
                <a:gd name="connsiteX23" fmla="*/ 235394 w 607639"/>
                <a:gd name="connsiteY23" fmla="*/ 51459 h 508565"/>
                <a:gd name="connsiteX24" fmla="*/ 233614 w 607639"/>
                <a:gd name="connsiteY24" fmla="*/ 53325 h 508565"/>
                <a:gd name="connsiteX25" fmla="*/ 233614 w 607639"/>
                <a:gd name="connsiteY25" fmla="*/ 104607 h 508565"/>
                <a:gd name="connsiteX26" fmla="*/ 373975 w 607639"/>
                <a:gd name="connsiteY26" fmla="*/ 104607 h 508565"/>
                <a:gd name="connsiteX27" fmla="*/ 373975 w 607639"/>
                <a:gd name="connsiteY27" fmla="*/ 53325 h 508565"/>
                <a:gd name="connsiteX28" fmla="*/ 372106 w 607639"/>
                <a:gd name="connsiteY28" fmla="*/ 51459 h 508565"/>
                <a:gd name="connsiteX29" fmla="*/ 235394 w 607639"/>
                <a:gd name="connsiteY29" fmla="*/ 0 h 508565"/>
                <a:gd name="connsiteX30" fmla="*/ 372106 w 607639"/>
                <a:gd name="connsiteY30" fmla="*/ 0 h 508565"/>
                <a:gd name="connsiteX31" fmla="*/ 425509 w 607639"/>
                <a:gd name="connsiteY31" fmla="*/ 53325 h 508565"/>
                <a:gd name="connsiteX32" fmla="*/ 425509 w 607639"/>
                <a:gd name="connsiteY32" fmla="*/ 480551 h 508565"/>
                <a:gd name="connsiteX33" fmla="*/ 181635 w 607639"/>
                <a:gd name="connsiteY33" fmla="*/ 480551 h 508565"/>
                <a:gd name="connsiteX34" fmla="*/ 181635 w 607639"/>
                <a:gd name="connsiteY34" fmla="*/ 53325 h 508565"/>
                <a:gd name="connsiteX35" fmla="*/ 235394 w 607639"/>
                <a:gd name="connsiteY35" fmla="*/ 0 h 508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07639" h="508565">
                  <a:moveTo>
                    <a:pt x="481397" y="104649"/>
                  </a:moveTo>
                  <a:lnTo>
                    <a:pt x="560721" y="104649"/>
                  </a:lnTo>
                  <a:cubicBezTo>
                    <a:pt x="586628" y="104649"/>
                    <a:pt x="607639" y="125622"/>
                    <a:pt x="607639" y="151484"/>
                  </a:cubicBezTo>
                  <a:lnTo>
                    <a:pt x="607639" y="433736"/>
                  </a:lnTo>
                  <a:cubicBezTo>
                    <a:pt x="607639" y="459597"/>
                    <a:pt x="586628" y="480571"/>
                    <a:pt x="560721" y="480571"/>
                  </a:cubicBezTo>
                  <a:lnTo>
                    <a:pt x="540868" y="480571"/>
                  </a:lnTo>
                  <a:lnTo>
                    <a:pt x="540868" y="498523"/>
                  </a:lnTo>
                  <a:cubicBezTo>
                    <a:pt x="540868" y="504122"/>
                    <a:pt x="536416" y="508565"/>
                    <a:pt x="530808" y="508565"/>
                  </a:cubicBezTo>
                  <a:lnTo>
                    <a:pt x="491457" y="508565"/>
                  </a:lnTo>
                  <a:cubicBezTo>
                    <a:pt x="485937" y="508565"/>
                    <a:pt x="481397" y="504122"/>
                    <a:pt x="481397" y="498523"/>
                  </a:cubicBezTo>
                  <a:lnTo>
                    <a:pt x="481397" y="480571"/>
                  </a:lnTo>
                  <a:close/>
                  <a:moveTo>
                    <a:pt x="46898" y="104649"/>
                  </a:moveTo>
                  <a:lnTo>
                    <a:pt x="126100" y="104649"/>
                  </a:lnTo>
                  <a:lnTo>
                    <a:pt x="126100" y="480571"/>
                  </a:lnTo>
                  <a:lnTo>
                    <a:pt x="126100" y="498523"/>
                  </a:lnTo>
                  <a:cubicBezTo>
                    <a:pt x="126100" y="504122"/>
                    <a:pt x="121650" y="508565"/>
                    <a:pt x="116044" y="508565"/>
                  </a:cubicBezTo>
                  <a:lnTo>
                    <a:pt x="76799" y="508565"/>
                  </a:lnTo>
                  <a:cubicBezTo>
                    <a:pt x="71193" y="508565"/>
                    <a:pt x="66654" y="504122"/>
                    <a:pt x="66654" y="498523"/>
                  </a:cubicBezTo>
                  <a:lnTo>
                    <a:pt x="66654" y="480571"/>
                  </a:lnTo>
                  <a:lnTo>
                    <a:pt x="46898" y="480571"/>
                  </a:lnTo>
                  <a:cubicBezTo>
                    <a:pt x="21002" y="480571"/>
                    <a:pt x="0" y="459597"/>
                    <a:pt x="0" y="433736"/>
                  </a:cubicBezTo>
                  <a:lnTo>
                    <a:pt x="0" y="151484"/>
                  </a:lnTo>
                  <a:cubicBezTo>
                    <a:pt x="0" y="125622"/>
                    <a:pt x="21002" y="104649"/>
                    <a:pt x="46898" y="104649"/>
                  </a:cubicBezTo>
                  <a:close/>
                  <a:moveTo>
                    <a:pt x="235394" y="51459"/>
                  </a:moveTo>
                  <a:cubicBezTo>
                    <a:pt x="234415" y="51459"/>
                    <a:pt x="233614" y="52259"/>
                    <a:pt x="233614" y="53325"/>
                  </a:cubicBezTo>
                  <a:lnTo>
                    <a:pt x="233614" y="104607"/>
                  </a:lnTo>
                  <a:lnTo>
                    <a:pt x="373975" y="104607"/>
                  </a:lnTo>
                  <a:lnTo>
                    <a:pt x="373975" y="53325"/>
                  </a:lnTo>
                  <a:cubicBezTo>
                    <a:pt x="373975" y="52259"/>
                    <a:pt x="373174" y="51459"/>
                    <a:pt x="372106" y="51459"/>
                  </a:cubicBezTo>
                  <a:close/>
                  <a:moveTo>
                    <a:pt x="235394" y="0"/>
                  </a:moveTo>
                  <a:lnTo>
                    <a:pt x="372106" y="0"/>
                  </a:lnTo>
                  <a:cubicBezTo>
                    <a:pt x="401567" y="0"/>
                    <a:pt x="425509" y="23908"/>
                    <a:pt x="425509" y="53325"/>
                  </a:cubicBezTo>
                  <a:lnTo>
                    <a:pt x="425509" y="480551"/>
                  </a:lnTo>
                  <a:lnTo>
                    <a:pt x="181635" y="480551"/>
                  </a:lnTo>
                  <a:lnTo>
                    <a:pt x="181635" y="53325"/>
                  </a:lnTo>
                  <a:cubicBezTo>
                    <a:pt x="181635" y="23908"/>
                    <a:pt x="206022" y="0"/>
                    <a:pt x="23539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1861378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4000">
        <p14:switch dir="r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8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7" grpId="0" animBg="1"/>
      <p:bldP spid="45" grpId="0" animBg="1"/>
      <p:bldP spid="51" grpId="0" animBg="1"/>
      <p:bldP spid="5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476271" y="1511077"/>
            <a:ext cx="7151992" cy="6758633"/>
            <a:chOff x="8247025" y="201989"/>
            <a:chExt cx="3502826" cy="3310171"/>
          </a:xfrm>
        </p:grpSpPr>
        <p:sp>
          <p:nvSpPr>
            <p:cNvPr id="3" name="矩形 2"/>
            <p:cNvSpPr/>
            <p:nvPr/>
          </p:nvSpPr>
          <p:spPr>
            <a:xfrm rot="1609200">
              <a:off x="8247025" y="201989"/>
              <a:ext cx="2979525" cy="3310171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1675 w 2979525"/>
                <a:gd name="connsiteY0" fmla="*/ 2606739 h 6274528"/>
                <a:gd name="connsiteX1" fmla="*/ 2890363 w 2979525"/>
                <a:gd name="connsiteY1" fmla="*/ 0 h 6274528"/>
                <a:gd name="connsiteX2" fmla="*/ 2979525 w 2979525"/>
                <a:gd name="connsiteY2" fmla="*/ 6274528 h 6274528"/>
                <a:gd name="connsiteX3" fmla="*/ 0 w 2979525"/>
                <a:gd name="connsiteY3" fmla="*/ 6273030 h 6274528"/>
                <a:gd name="connsiteX4" fmla="*/ 1675 w 2979525"/>
                <a:gd name="connsiteY4" fmla="*/ 2606739 h 627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9525" h="6274528">
                  <a:moveTo>
                    <a:pt x="1675" y="2606739"/>
                  </a:moveTo>
                  <a:lnTo>
                    <a:pt x="2890363" y="0"/>
                  </a:lnTo>
                  <a:lnTo>
                    <a:pt x="2979525" y="6274528"/>
                  </a:lnTo>
                  <a:lnTo>
                    <a:pt x="0" y="6273030"/>
                  </a:lnTo>
                  <a:cubicBezTo>
                    <a:pt x="558" y="5050933"/>
                    <a:pt x="1117" y="3828836"/>
                    <a:pt x="1675" y="260673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间隔页面 </a:t>
              </a:r>
              <a:r>
                <a:rPr lang="en-US" altLang="zh-CN" sz="2800" b="1" spc="600" dirty="0" smtClean="0"/>
                <a:t>| PART03</a:t>
              </a:r>
              <a:endParaRPr lang="zh-CN" altLang="en-US" sz="2800" b="1" spc="600" dirty="0"/>
            </a:p>
          </p:txBody>
        </p:sp>
      </p:grpSp>
      <p:sp>
        <p:nvSpPr>
          <p:cNvPr id="6" name="矩形 5"/>
          <p:cNvSpPr/>
          <p:nvPr/>
        </p:nvSpPr>
        <p:spPr>
          <a:xfrm rot="1800000">
            <a:off x="1886531" y="2003488"/>
            <a:ext cx="819358" cy="1683371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1800000">
            <a:off x="2307374" y="1706574"/>
            <a:ext cx="819358" cy="819357"/>
          </a:xfrm>
          <a:prstGeom prst="ellipse">
            <a:avLst/>
          </a:prstGeom>
          <a:gradFill>
            <a:gsLst>
              <a:gs pos="0">
                <a:srgbClr val="33CCCC"/>
              </a:gs>
              <a:gs pos="100000">
                <a:srgbClr val="9966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1800000">
            <a:off x="2310555" y="3611851"/>
            <a:ext cx="499080" cy="102536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800000">
            <a:off x="2566895" y="3430997"/>
            <a:ext cx="499080" cy="499080"/>
          </a:xfrm>
          <a:prstGeom prst="ellipse">
            <a:avLst/>
          </a:prstGeom>
          <a:gradFill>
            <a:gsLst>
              <a:gs pos="100000">
                <a:srgbClr val="FF5050"/>
              </a:gs>
              <a:gs pos="0">
                <a:srgbClr val="FF999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6488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4000">
        <p:checker/>
      </p:transition>
    </mc:Choice>
    <mc:Fallback xmlns="">
      <p:transition spd="slow" advClick="0" advTm="4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590287" y="887481"/>
            <a:ext cx="3444697" cy="3059732"/>
            <a:chOff x="8305154" y="327260"/>
            <a:chExt cx="3444697" cy="3059732"/>
          </a:xfrm>
        </p:grpSpPr>
        <p:sp>
          <p:nvSpPr>
            <p:cNvPr id="39" name="矩形 2"/>
            <p:cNvSpPr/>
            <p:nvPr/>
          </p:nvSpPr>
          <p:spPr>
            <a:xfrm rot="1344023">
              <a:off x="8305154" y="327260"/>
              <a:ext cx="2979525" cy="3059732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1675 w 2979525"/>
                <a:gd name="connsiteY0" fmla="*/ 2132024 h 5799813"/>
                <a:gd name="connsiteX1" fmla="*/ 2963209 w 2979525"/>
                <a:gd name="connsiteY1" fmla="*/ 0 h 5799813"/>
                <a:gd name="connsiteX2" fmla="*/ 2979525 w 2979525"/>
                <a:gd name="connsiteY2" fmla="*/ 5799813 h 5799813"/>
                <a:gd name="connsiteX3" fmla="*/ 0 w 2979525"/>
                <a:gd name="connsiteY3" fmla="*/ 5798315 h 5799813"/>
                <a:gd name="connsiteX4" fmla="*/ 1675 w 2979525"/>
                <a:gd name="connsiteY4" fmla="*/ 2132024 h 579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9525" h="5799813">
                  <a:moveTo>
                    <a:pt x="1675" y="2132024"/>
                  </a:moveTo>
                  <a:lnTo>
                    <a:pt x="2963209" y="0"/>
                  </a:lnTo>
                  <a:cubicBezTo>
                    <a:pt x="2968648" y="1933271"/>
                    <a:pt x="2974086" y="3866542"/>
                    <a:pt x="2979525" y="5799813"/>
                  </a:cubicBezTo>
                  <a:lnTo>
                    <a:pt x="0" y="5798315"/>
                  </a:lnTo>
                  <a:cubicBezTo>
                    <a:pt x="558" y="4576218"/>
                    <a:pt x="1117" y="3354121"/>
                    <a:pt x="1675" y="213202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此处输入标题</a:t>
              </a:r>
              <a:endParaRPr lang="zh-CN" altLang="en-US" sz="2800" b="1" spc="600" dirty="0"/>
            </a:p>
          </p:txBody>
        </p:sp>
      </p:grpSp>
      <p:sp>
        <p:nvSpPr>
          <p:cNvPr id="37" name="矩形 36"/>
          <p:cNvSpPr/>
          <p:nvPr/>
        </p:nvSpPr>
        <p:spPr>
          <a:xfrm rot="1800000">
            <a:off x="5228724" y="4343908"/>
            <a:ext cx="578687" cy="1997216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1800000">
            <a:off x="7277447" y="5146758"/>
            <a:ext cx="578687" cy="1997216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 rot="1800000">
            <a:off x="3559312" y="4688899"/>
            <a:ext cx="578687" cy="1997216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: 形状 1"/>
          <p:cNvSpPr/>
          <p:nvPr/>
        </p:nvSpPr>
        <p:spPr>
          <a:xfrm>
            <a:off x="3647728" y="4188321"/>
            <a:ext cx="6339840" cy="1204734"/>
          </a:xfrm>
          <a:custGeom>
            <a:avLst/>
            <a:gdLst>
              <a:gd name="connsiteX0" fmla="*/ 0 w 6339840"/>
              <a:gd name="connsiteY0" fmla="*/ 1173480 h 1204734"/>
              <a:gd name="connsiteX1" fmla="*/ 2011680 w 6339840"/>
              <a:gd name="connsiteY1" fmla="*/ 198120 h 1204734"/>
              <a:gd name="connsiteX2" fmla="*/ 4526280 w 6339840"/>
              <a:gd name="connsiteY2" fmla="*/ 1203960 h 1204734"/>
              <a:gd name="connsiteX3" fmla="*/ 6339840 w 6339840"/>
              <a:gd name="connsiteY3" fmla="*/ 0 h 1204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39840" h="1204734">
                <a:moveTo>
                  <a:pt x="0" y="1173480"/>
                </a:moveTo>
                <a:cubicBezTo>
                  <a:pt x="628650" y="683260"/>
                  <a:pt x="1257300" y="193040"/>
                  <a:pt x="2011680" y="198120"/>
                </a:cubicBezTo>
                <a:cubicBezTo>
                  <a:pt x="2766060" y="203200"/>
                  <a:pt x="3804920" y="1236980"/>
                  <a:pt x="4526280" y="1203960"/>
                </a:cubicBezTo>
                <a:cubicBezTo>
                  <a:pt x="5247640" y="1170940"/>
                  <a:pt x="5793740" y="585470"/>
                  <a:pt x="633984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5" name="组合 4"/>
          <p:cNvGrpSpPr/>
          <p:nvPr/>
        </p:nvGrpSpPr>
        <p:grpSpPr>
          <a:xfrm>
            <a:off x="9987568" y="2876032"/>
            <a:ext cx="1322598" cy="1293641"/>
            <a:chOff x="6439437" y="1194075"/>
            <a:chExt cx="1322598" cy="1293641"/>
          </a:xfrm>
        </p:grpSpPr>
        <p:grpSp>
          <p:nvGrpSpPr>
            <p:cNvPr id="32" name="组合 31"/>
            <p:cNvGrpSpPr/>
            <p:nvPr/>
          </p:nvGrpSpPr>
          <p:grpSpPr>
            <a:xfrm>
              <a:off x="6439437" y="1194075"/>
              <a:ext cx="1309426" cy="1293641"/>
              <a:chOff x="3789313" y="1758440"/>
              <a:chExt cx="590163" cy="583050"/>
            </a:xfrm>
          </p:grpSpPr>
          <p:sp>
            <p:nvSpPr>
              <p:cNvPr id="34" name="任意多边形: 形状 5"/>
              <p:cNvSpPr/>
              <p:nvPr/>
            </p:nvSpPr>
            <p:spPr>
              <a:xfrm>
                <a:off x="3789313" y="1779662"/>
                <a:ext cx="574940" cy="561828"/>
              </a:xfrm>
              <a:custGeom>
                <a:avLst/>
                <a:gdLst>
                  <a:gd name="connsiteX0" fmla="*/ 443222 w 579747"/>
                  <a:gd name="connsiteY0" fmla="*/ 0 h 577563"/>
                  <a:gd name="connsiteX1" fmla="*/ 579747 w 579747"/>
                  <a:gd name="connsiteY1" fmla="*/ 127000 h 577563"/>
                  <a:gd name="connsiteX2" fmla="*/ 357497 w 579747"/>
                  <a:gd name="connsiteY2" fmla="*/ 434975 h 577563"/>
                  <a:gd name="connsiteX3" fmla="*/ 50316 w 579747"/>
                  <a:gd name="connsiteY3" fmla="*/ 557212 h 577563"/>
                  <a:gd name="connsiteX4" fmla="*/ 35235 w 579747"/>
                  <a:gd name="connsiteY4" fmla="*/ 546894 h 577563"/>
                  <a:gd name="connsiteX5" fmla="*/ 301263 w 579747"/>
                  <a:gd name="connsiteY5" fmla="*/ 286375 h 577563"/>
                  <a:gd name="connsiteX6" fmla="*/ 322735 w 579747"/>
                  <a:gd name="connsiteY6" fmla="*/ 295269 h 577563"/>
                  <a:gd name="connsiteX7" fmla="*/ 367299 w 579747"/>
                  <a:gd name="connsiteY7" fmla="*/ 250705 h 577563"/>
                  <a:gd name="connsiteX8" fmla="*/ 322735 w 579747"/>
                  <a:gd name="connsiteY8" fmla="*/ 206141 h 577563"/>
                  <a:gd name="connsiteX9" fmla="*/ 278171 w 579747"/>
                  <a:gd name="connsiteY9" fmla="*/ 250705 h 577563"/>
                  <a:gd name="connsiteX10" fmla="*/ 287719 w 579747"/>
                  <a:gd name="connsiteY10" fmla="*/ 273755 h 577563"/>
                  <a:gd name="connsiteX11" fmla="*/ 19361 w 579747"/>
                  <a:gd name="connsiteY11" fmla="*/ 540544 h 577563"/>
                  <a:gd name="connsiteX12" fmla="*/ 16978 w 579747"/>
                  <a:gd name="connsiteY12" fmla="*/ 534195 h 577563"/>
                  <a:gd name="connsiteX13" fmla="*/ 146360 w 579747"/>
                  <a:gd name="connsiteY13" fmla="*/ 206375 h 577563"/>
                  <a:gd name="connsiteX14" fmla="*/ 443222 w 579747"/>
                  <a:gd name="connsiteY14" fmla="*/ 0 h 577563"/>
                  <a:gd name="connsiteX0" fmla="*/ 442237 w 578762"/>
                  <a:gd name="connsiteY0" fmla="*/ 0 h 577563"/>
                  <a:gd name="connsiteX1" fmla="*/ 578762 w 578762"/>
                  <a:gd name="connsiteY1" fmla="*/ 127000 h 577563"/>
                  <a:gd name="connsiteX2" fmla="*/ 356512 w 578762"/>
                  <a:gd name="connsiteY2" fmla="*/ 434975 h 577563"/>
                  <a:gd name="connsiteX3" fmla="*/ 49331 w 578762"/>
                  <a:gd name="connsiteY3" fmla="*/ 557212 h 577563"/>
                  <a:gd name="connsiteX4" fmla="*/ 34250 w 578762"/>
                  <a:gd name="connsiteY4" fmla="*/ 546894 h 577563"/>
                  <a:gd name="connsiteX5" fmla="*/ 300278 w 578762"/>
                  <a:gd name="connsiteY5" fmla="*/ 286375 h 577563"/>
                  <a:gd name="connsiteX6" fmla="*/ 321750 w 578762"/>
                  <a:gd name="connsiteY6" fmla="*/ 295269 h 577563"/>
                  <a:gd name="connsiteX7" fmla="*/ 366314 w 578762"/>
                  <a:gd name="connsiteY7" fmla="*/ 250705 h 577563"/>
                  <a:gd name="connsiteX8" fmla="*/ 321750 w 578762"/>
                  <a:gd name="connsiteY8" fmla="*/ 206141 h 577563"/>
                  <a:gd name="connsiteX9" fmla="*/ 277186 w 578762"/>
                  <a:gd name="connsiteY9" fmla="*/ 250705 h 577563"/>
                  <a:gd name="connsiteX10" fmla="*/ 286734 w 578762"/>
                  <a:gd name="connsiteY10" fmla="*/ 273755 h 577563"/>
                  <a:gd name="connsiteX11" fmla="*/ 18376 w 578762"/>
                  <a:gd name="connsiteY11" fmla="*/ 540544 h 577563"/>
                  <a:gd name="connsiteX12" fmla="*/ 15993 w 578762"/>
                  <a:gd name="connsiteY12" fmla="*/ 534195 h 577563"/>
                  <a:gd name="connsiteX13" fmla="*/ 145375 w 578762"/>
                  <a:gd name="connsiteY13" fmla="*/ 206375 h 577563"/>
                  <a:gd name="connsiteX14" fmla="*/ 442237 w 578762"/>
                  <a:gd name="connsiteY14" fmla="*/ 0 h 577563"/>
                  <a:gd name="connsiteX0" fmla="*/ 442237 w 578762"/>
                  <a:gd name="connsiteY0" fmla="*/ 0 h 572583"/>
                  <a:gd name="connsiteX1" fmla="*/ 578762 w 578762"/>
                  <a:gd name="connsiteY1" fmla="*/ 127000 h 572583"/>
                  <a:gd name="connsiteX2" fmla="*/ 356512 w 578762"/>
                  <a:gd name="connsiteY2" fmla="*/ 434975 h 572583"/>
                  <a:gd name="connsiteX3" fmla="*/ 39806 w 578762"/>
                  <a:gd name="connsiteY3" fmla="*/ 547687 h 572583"/>
                  <a:gd name="connsiteX4" fmla="*/ 34250 w 578762"/>
                  <a:gd name="connsiteY4" fmla="*/ 546894 h 572583"/>
                  <a:gd name="connsiteX5" fmla="*/ 300278 w 578762"/>
                  <a:gd name="connsiteY5" fmla="*/ 286375 h 572583"/>
                  <a:gd name="connsiteX6" fmla="*/ 321750 w 578762"/>
                  <a:gd name="connsiteY6" fmla="*/ 295269 h 572583"/>
                  <a:gd name="connsiteX7" fmla="*/ 366314 w 578762"/>
                  <a:gd name="connsiteY7" fmla="*/ 250705 h 572583"/>
                  <a:gd name="connsiteX8" fmla="*/ 321750 w 578762"/>
                  <a:gd name="connsiteY8" fmla="*/ 206141 h 572583"/>
                  <a:gd name="connsiteX9" fmla="*/ 277186 w 578762"/>
                  <a:gd name="connsiteY9" fmla="*/ 250705 h 572583"/>
                  <a:gd name="connsiteX10" fmla="*/ 286734 w 578762"/>
                  <a:gd name="connsiteY10" fmla="*/ 273755 h 572583"/>
                  <a:gd name="connsiteX11" fmla="*/ 18376 w 578762"/>
                  <a:gd name="connsiteY11" fmla="*/ 540544 h 572583"/>
                  <a:gd name="connsiteX12" fmla="*/ 15993 w 578762"/>
                  <a:gd name="connsiteY12" fmla="*/ 534195 h 572583"/>
                  <a:gd name="connsiteX13" fmla="*/ 145375 w 578762"/>
                  <a:gd name="connsiteY13" fmla="*/ 206375 h 572583"/>
                  <a:gd name="connsiteX14" fmla="*/ 442237 w 578762"/>
                  <a:gd name="connsiteY14" fmla="*/ 0 h 572583"/>
                  <a:gd name="connsiteX0" fmla="*/ 442237 w 578762"/>
                  <a:gd name="connsiteY0" fmla="*/ 0 h 577056"/>
                  <a:gd name="connsiteX1" fmla="*/ 578762 w 578762"/>
                  <a:gd name="connsiteY1" fmla="*/ 127000 h 577056"/>
                  <a:gd name="connsiteX2" fmla="*/ 356512 w 578762"/>
                  <a:gd name="connsiteY2" fmla="*/ 434975 h 577056"/>
                  <a:gd name="connsiteX3" fmla="*/ 39806 w 578762"/>
                  <a:gd name="connsiteY3" fmla="*/ 547687 h 577056"/>
                  <a:gd name="connsiteX4" fmla="*/ 34250 w 578762"/>
                  <a:gd name="connsiteY4" fmla="*/ 546894 h 577056"/>
                  <a:gd name="connsiteX5" fmla="*/ 300278 w 578762"/>
                  <a:gd name="connsiteY5" fmla="*/ 286375 h 577056"/>
                  <a:gd name="connsiteX6" fmla="*/ 321750 w 578762"/>
                  <a:gd name="connsiteY6" fmla="*/ 295269 h 577056"/>
                  <a:gd name="connsiteX7" fmla="*/ 366314 w 578762"/>
                  <a:gd name="connsiteY7" fmla="*/ 250705 h 577056"/>
                  <a:gd name="connsiteX8" fmla="*/ 321750 w 578762"/>
                  <a:gd name="connsiteY8" fmla="*/ 206141 h 577056"/>
                  <a:gd name="connsiteX9" fmla="*/ 277186 w 578762"/>
                  <a:gd name="connsiteY9" fmla="*/ 250705 h 577056"/>
                  <a:gd name="connsiteX10" fmla="*/ 286734 w 578762"/>
                  <a:gd name="connsiteY10" fmla="*/ 273755 h 577056"/>
                  <a:gd name="connsiteX11" fmla="*/ 18376 w 578762"/>
                  <a:gd name="connsiteY11" fmla="*/ 540544 h 577056"/>
                  <a:gd name="connsiteX12" fmla="*/ 15993 w 578762"/>
                  <a:gd name="connsiteY12" fmla="*/ 534195 h 577056"/>
                  <a:gd name="connsiteX13" fmla="*/ 145375 w 578762"/>
                  <a:gd name="connsiteY13" fmla="*/ 206375 h 577056"/>
                  <a:gd name="connsiteX14" fmla="*/ 442237 w 578762"/>
                  <a:gd name="connsiteY14" fmla="*/ 0 h 577056"/>
                  <a:gd name="connsiteX0" fmla="*/ 442237 w 578762"/>
                  <a:gd name="connsiteY0" fmla="*/ 0 h 573447"/>
                  <a:gd name="connsiteX1" fmla="*/ 578762 w 578762"/>
                  <a:gd name="connsiteY1" fmla="*/ 127000 h 573447"/>
                  <a:gd name="connsiteX2" fmla="*/ 356512 w 578762"/>
                  <a:gd name="connsiteY2" fmla="*/ 434975 h 573447"/>
                  <a:gd name="connsiteX3" fmla="*/ 39806 w 578762"/>
                  <a:gd name="connsiteY3" fmla="*/ 547687 h 573447"/>
                  <a:gd name="connsiteX4" fmla="*/ 34250 w 578762"/>
                  <a:gd name="connsiteY4" fmla="*/ 546894 h 573447"/>
                  <a:gd name="connsiteX5" fmla="*/ 300278 w 578762"/>
                  <a:gd name="connsiteY5" fmla="*/ 286375 h 573447"/>
                  <a:gd name="connsiteX6" fmla="*/ 321750 w 578762"/>
                  <a:gd name="connsiteY6" fmla="*/ 295269 h 573447"/>
                  <a:gd name="connsiteX7" fmla="*/ 366314 w 578762"/>
                  <a:gd name="connsiteY7" fmla="*/ 250705 h 573447"/>
                  <a:gd name="connsiteX8" fmla="*/ 321750 w 578762"/>
                  <a:gd name="connsiteY8" fmla="*/ 206141 h 573447"/>
                  <a:gd name="connsiteX9" fmla="*/ 277186 w 578762"/>
                  <a:gd name="connsiteY9" fmla="*/ 250705 h 573447"/>
                  <a:gd name="connsiteX10" fmla="*/ 286734 w 578762"/>
                  <a:gd name="connsiteY10" fmla="*/ 273755 h 573447"/>
                  <a:gd name="connsiteX11" fmla="*/ 18376 w 578762"/>
                  <a:gd name="connsiteY11" fmla="*/ 540544 h 573447"/>
                  <a:gd name="connsiteX12" fmla="*/ 15993 w 578762"/>
                  <a:gd name="connsiteY12" fmla="*/ 534195 h 573447"/>
                  <a:gd name="connsiteX13" fmla="*/ 145375 w 578762"/>
                  <a:gd name="connsiteY13" fmla="*/ 206375 h 573447"/>
                  <a:gd name="connsiteX14" fmla="*/ 442237 w 578762"/>
                  <a:gd name="connsiteY14" fmla="*/ 0 h 573447"/>
                  <a:gd name="connsiteX0" fmla="*/ 442237 w 578762"/>
                  <a:gd name="connsiteY0" fmla="*/ 0 h 571736"/>
                  <a:gd name="connsiteX1" fmla="*/ 578762 w 578762"/>
                  <a:gd name="connsiteY1" fmla="*/ 127000 h 571736"/>
                  <a:gd name="connsiteX2" fmla="*/ 356512 w 578762"/>
                  <a:gd name="connsiteY2" fmla="*/ 434975 h 571736"/>
                  <a:gd name="connsiteX3" fmla="*/ 39806 w 578762"/>
                  <a:gd name="connsiteY3" fmla="*/ 547687 h 571736"/>
                  <a:gd name="connsiteX4" fmla="*/ 34250 w 578762"/>
                  <a:gd name="connsiteY4" fmla="*/ 546894 h 571736"/>
                  <a:gd name="connsiteX5" fmla="*/ 300278 w 578762"/>
                  <a:gd name="connsiteY5" fmla="*/ 286375 h 571736"/>
                  <a:gd name="connsiteX6" fmla="*/ 321750 w 578762"/>
                  <a:gd name="connsiteY6" fmla="*/ 295269 h 571736"/>
                  <a:gd name="connsiteX7" fmla="*/ 366314 w 578762"/>
                  <a:gd name="connsiteY7" fmla="*/ 250705 h 571736"/>
                  <a:gd name="connsiteX8" fmla="*/ 321750 w 578762"/>
                  <a:gd name="connsiteY8" fmla="*/ 206141 h 571736"/>
                  <a:gd name="connsiteX9" fmla="*/ 277186 w 578762"/>
                  <a:gd name="connsiteY9" fmla="*/ 250705 h 571736"/>
                  <a:gd name="connsiteX10" fmla="*/ 286734 w 578762"/>
                  <a:gd name="connsiteY10" fmla="*/ 273755 h 571736"/>
                  <a:gd name="connsiteX11" fmla="*/ 18376 w 578762"/>
                  <a:gd name="connsiteY11" fmla="*/ 540544 h 571736"/>
                  <a:gd name="connsiteX12" fmla="*/ 15993 w 578762"/>
                  <a:gd name="connsiteY12" fmla="*/ 534195 h 571736"/>
                  <a:gd name="connsiteX13" fmla="*/ 145375 w 578762"/>
                  <a:gd name="connsiteY13" fmla="*/ 206375 h 571736"/>
                  <a:gd name="connsiteX14" fmla="*/ 442237 w 578762"/>
                  <a:gd name="connsiteY14" fmla="*/ 0 h 571736"/>
                  <a:gd name="connsiteX0" fmla="*/ 444217 w 580742"/>
                  <a:gd name="connsiteY0" fmla="*/ 0 h 571736"/>
                  <a:gd name="connsiteX1" fmla="*/ 580742 w 580742"/>
                  <a:gd name="connsiteY1" fmla="*/ 127000 h 571736"/>
                  <a:gd name="connsiteX2" fmla="*/ 358492 w 580742"/>
                  <a:gd name="connsiteY2" fmla="*/ 434975 h 571736"/>
                  <a:gd name="connsiteX3" fmla="*/ 41786 w 580742"/>
                  <a:gd name="connsiteY3" fmla="*/ 547687 h 571736"/>
                  <a:gd name="connsiteX4" fmla="*/ 36230 w 580742"/>
                  <a:gd name="connsiteY4" fmla="*/ 546894 h 571736"/>
                  <a:gd name="connsiteX5" fmla="*/ 302258 w 580742"/>
                  <a:gd name="connsiteY5" fmla="*/ 286375 h 571736"/>
                  <a:gd name="connsiteX6" fmla="*/ 323730 w 580742"/>
                  <a:gd name="connsiteY6" fmla="*/ 295269 h 571736"/>
                  <a:gd name="connsiteX7" fmla="*/ 368294 w 580742"/>
                  <a:gd name="connsiteY7" fmla="*/ 250705 h 571736"/>
                  <a:gd name="connsiteX8" fmla="*/ 323730 w 580742"/>
                  <a:gd name="connsiteY8" fmla="*/ 206141 h 571736"/>
                  <a:gd name="connsiteX9" fmla="*/ 279166 w 580742"/>
                  <a:gd name="connsiteY9" fmla="*/ 250705 h 571736"/>
                  <a:gd name="connsiteX10" fmla="*/ 288714 w 580742"/>
                  <a:gd name="connsiteY10" fmla="*/ 273755 h 571736"/>
                  <a:gd name="connsiteX11" fmla="*/ 20356 w 580742"/>
                  <a:gd name="connsiteY11" fmla="*/ 540544 h 571736"/>
                  <a:gd name="connsiteX12" fmla="*/ 17973 w 580742"/>
                  <a:gd name="connsiteY12" fmla="*/ 534195 h 571736"/>
                  <a:gd name="connsiteX13" fmla="*/ 147355 w 580742"/>
                  <a:gd name="connsiteY13" fmla="*/ 206375 h 571736"/>
                  <a:gd name="connsiteX14" fmla="*/ 444217 w 580742"/>
                  <a:gd name="connsiteY14" fmla="*/ 0 h 571736"/>
                  <a:gd name="connsiteX0" fmla="*/ 444217 w 580742"/>
                  <a:gd name="connsiteY0" fmla="*/ 0 h 572621"/>
                  <a:gd name="connsiteX1" fmla="*/ 580742 w 580742"/>
                  <a:gd name="connsiteY1" fmla="*/ 127000 h 572621"/>
                  <a:gd name="connsiteX2" fmla="*/ 358492 w 580742"/>
                  <a:gd name="connsiteY2" fmla="*/ 434975 h 572621"/>
                  <a:gd name="connsiteX3" fmla="*/ 41786 w 580742"/>
                  <a:gd name="connsiteY3" fmla="*/ 549585 h 572621"/>
                  <a:gd name="connsiteX4" fmla="*/ 36230 w 580742"/>
                  <a:gd name="connsiteY4" fmla="*/ 546894 h 572621"/>
                  <a:gd name="connsiteX5" fmla="*/ 302258 w 580742"/>
                  <a:gd name="connsiteY5" fmla="*/ 286375 h 572621"/>
                  <a:gd name="connsiteX6" fmla="*/ 323730 w 580742"/>
                  <a:gd name="connsiteY6" fmla="*/ 295269 h 572621"/>
                  <a:gd name="connsiteX7" fmla="*/ 368294 w 580742"/>
                  <a:gd name="connsiteY7" fmla="*/ 250705 h 572621"/>
                  <a:gd name="connsiteX8" fmla="*/ 323730 w 580742"/>
                  <a:gd name="connsiteY8" fmla="*/ 206141 h 572621"/>
                  <a:gd name="connsiteX9" fmla="*/ 279166 w 580742"/>
                  <a:gd name="connsiteY9" fmla="*/ 250705 h 572621"/>
                  <a:gd name="connsiteX10" fmla="*/ 288714 w 580742"/>
                  <a:gd name="connsiteY10" fmla="*/ 273755 h 572621"/>
                  <a:gd name="connsiteX11" fmla="*/ 20356 w 580742"/>
                  <a:gd name="connsiteY11" fmla="*/ 540544 h 572621"/>
                  <a:gd name="connsiteX12" fmla="*/ 17973 w 580742"/>
                  <a:gd name="connsiteY12" fmla="*/ 534195 h 572621"/>
                  <a:gd name="connsiteX13" fmla="*/ 147355 w 580742"/>
                  <a:gd name="connsiteY13" fmla="*/ 206375 h 572621"/>
                  <a:gd name="connsiteX14" fmla="*/ 444217 w 580742"/>
                  <a:gd name="connsiteY14" fmla="*/ 0 h 572621"/>
                  <a:gd name="connsiteX0" fmla="*/ 444217 w 580742"/>
                  <a:gd name="connsiteY0" fmla="*/ 0 h 570718"/>
                  <a:gd name="connsiteX1" fmla="*/ 580742 w 580742"/>
                  <a:gd name="connsiteY1" fmla="*/ 127000 h 570718"/>
                  <a:gd name="connsiteX2" fmla="*/ 358492 w 580742"/>
                  <a:gd name="connsiteY2" fmla="*/ 434975 h 570718"/>
                  <a:gd name="connsiteX3" fmla="*/ 41786 w 580742"/>
                  <a:gd name="connsiteY3" fmla="*/ 549585 h 570718"/>
                  <a:gd name="connsiteX4" fmla="*/ 30535 w 580742"/>
                  <a:gd name="connsiteY4" fmla="*/ 543097 h 570718"/>
                  <a:gd name="connsiteX5" fmla="*/ 302258 w 580742"/>
                  <a:gd name="connsiteY5" fmla="*/ 286375 h 570718"/>
                  <a:gd name="connsiteX6" fmla="*/ 323730 w 580742"/>
                  <a:gd name="connsiteY6" fmla="*/ 295269 h 570718"/>
                  <a:gd name="connsiteX7" fmla="*/ 368294 w 580742"/>
                  <a:gd name="connsiteY7" fmla="*/ 250705 h 570718"/>
                  <a:gd name="connsiteX8" fmla="*/ 323730 w 580742"/>
                  <a:gd name="connsiteY8" fmla="*/ 206141 h 570718"/>
                  <a:gd name="connsiteX9" fmla="*/ 279166 w 580742"/>
                  <a:gd name="connsiteY9" fmla="*/ 250705 h 570718"/>
                  <a:gd name="connsiteX10" fmla="*/ 288714 w 580742"/>
                  <a:gd name="connsiteY10" fmla="*/ 273755 h 570718"/>
                  <a:gd name="connsiteX11" fmla="*/ 20356 w 580742"/>
                  <a:gd name="connsiteY11" fmla="*/ 540544 h 570718"/>
                  <a:gd name="connsiteX12" fmla="*/ 17973 w 580742"/>
                  <a:gd name="connsiteY12" fmla="*/ 534195 h 570718"/>
                  <a:gd name="connsiteX13" fmla="*/ 147355 w 580742"/>
                  <a:gd name="connsiteY13" fmla="*/ 206375 h 570718"/>
                  <a:gd name="connsiteX14" fmla="*/ 444217 w 580742"/>
                  <a:gd name="connsiteY14" fmla="*/ 0 h 570718"/>
                  <a:gd name="connsiteX0" fmla="*/ 441976 w 578501"/>
                  <a:gd name="connsiteY0" fmla="*/ 0 h 570718"/>
                  <a:gd name="connsiteX1" fmla="*/ 578501 w 578501"/>
                  <a:gd name="connsiteY1" fmla="*/ 127000 h 570718"/>
                  <a:gd name="connsiteX2" fmla="*/ 356251 w 578501"/>
                  <a:gd name="connsiteY2" fmla="*/ 434975 h 570718"/>
                  <a:gd name="connsiteX3" fmla="*/ 39545 w 578501"/>
                  <a:gd name="connsiteY3" fmla="*/ 549585 h 570718"/>
                  <a:gd name="connsiteX4" fmla="*/ 28294 w 578501"/>
                  <a:gd name="connsiteY4" fmla="*/ 543097 h 570718"/>
                  <a:gd name="connsiteX5" fmla="*/ 300017 w 578501"/>
                  <a:gd name="connsiteY5" fmla="*/ 286375 h 570718"/>
                  <a:gd name="connsiteX6" fmla="*/ 321489 w 578501"/>
                  <a:gd name="connsiteY6" fmla="*/ 295269 h 570718"/>
                  <a:gd name="connsiteX7" fmla="*/ 366053 w 578501"/>
                  <a:gd name="connsiteY7" fmla="*/ 250705 h 570718"/>
                  <a:gd name="connsiteX8" fmla="*/ 321489 w 578501"/>
                  <a:gd name="connsiteY8" fmla="*/ 206141 h 570718"/>
                  <a:gd name="connsiteX9" fmla="*/ 276925 w 578501"/>
                  <a:gd name="connsiteY9" fmla="*/ 250705 h 570718"/>
                  <a:gd name="connsiteX10" fmla="*/ 286473 w 578501"/>
                  <a:gd name="connsiteY10" fmla="*/ 273755 h 570718"/>
                  <a:gd name="connsiteX11" fmla="*/ 24443 w 578501"/>
                  <a:gd name="connsiteY11" fmla="*/ 540544 h 570718"/>
                  <a:gd name="connsiteX12" fmla="*/ 15732 w 578501"/>
                  <a:gd name="connsiteY12" fmla="*/ 534195 h 570718"/>
                  <a:gd name="connsiteX13" fmla="*/ 145114 w 578501"/>
                  <a:gd name="connsiteY13" fmla="*/ 206375 h 570718"/>
                  <a:gd name="connsiteX14" fmla="*/ 441976 w 578501"/>
                  <a:gd name="connsiteY14" fmla="*/ 0 h 570718"/>
                  <a:gd name="connsiteX0" fmla="*/ 441976 w 578501"/>
                  <a:gd name="connsiteY0" fmla="*/ 0 h 570068"/>
                  <a:gd name="connsiteX1" fmla="*/ 578501 w 578501"/>
                  <a:gd name="connsiteY1" fmla="*/ 127000 h 570068"/>
                  <a:gd name="connsiteX2" fmla="*/ 356251 w 578501"/>
                  <a:gd name="connsiteY2" fmla="*/ 434975 h 570068"/>
                  <a:gd name="connsiteX3" fmla="*/ 33850 w 578501"/>
                  <a:gd name="connsiteY3" fmla="*/ 548319 h 570068"/>
                  <a:gd name="connsiteX4" fmla="*/ 28294 w 578501"/>
                  <a:gd name="connsiteY4" fmla="*/ 543097 h 570068"/>
                  <a:gd name="connsiteX5" fmla="*/ 300017 w 578501"/>
                  <a:gd name="connsiteY5" fmla="*/ 286375 h 570068"/>
                  <a:gd name="connsiteX6" fmla="*/ 321489 w 578501"/>
                  <a:gd name="connsiteY6" fmla="*/ 295269 h 570068"/>
                  <a:gd name="connsiteX7" fmla="*/ 366053 w 578501"/>
                  <a:gd name="connsiteY7" fmla="*/ 250705 h 570068"/>
                  <a:gd name="connsiteX8" fmla="*/ 321489 w 578501"/>
                  <a:gd name="connsiteY8" fmla="*/ 206141 h 570068"/>
                  <a:gd name="connsiteX9" fmla="*/ 276925 w 578501"/>
                  <a:gd name="connsiteY9" fmla="*/ 250705 h 570068"/>
                  <a:gd name="connsiteX10" fmla="*/ 286473 w 578501"/>
                  <a:gd name="connsiteY10" fmla="*/ 273755 h 570068"/>
                  <a:gd name="connsiteX11" fmla="*/ 24443 w 578501"/>
                  <a:gd name="connsiteY11" fmla="*/ 540544 h 570068"/>
                  <a:gd name="connsiteX12" fmla="*/ 15732 w 578501"/>
                  <a:gd name="connsiteY12" fmla="*/ 534195 h 570068"/>
                  <a:gd name="connsiteX13" fmla="*/ 145114 w 578501"/>
                  <a:gd name="connsiteY13" fmla="*/ 206375 h 570068"/>
                  <a:gd name="connsiteX14" fmla="*/ 441976 w 578501"/>
                  <a:gd name="connsiteY14" fmla="*/ 0 h 570068"/>
                  <a:gd name="connsiteX0" fmla="*/ 441976 w 578501"/>
                  <a:gd name="connsiteY0" fmla="*/ 0 h 568423"/>
                  <a:gd name="connsiteX1" fmla="*/ 578501 w 578501"/>
                  <a:gd name="connsiteY1" fmla="*/ 127000 h 568423"/>
                  <a:gd name="connsiteX2" fmla="*/ 356251 w 578501"/>
                  <a:gd name="connsiteY2" fmla="*/ 434975 h 568423"/>
                  <a:gd name="connsiteX3" fmla="*/ 33850 w 578501"/>
                  <a:gd name="connsiteY3" fmla="*/ 548319 h 568423"/>
                  <a:gd name="connsiteX4" fmla="*/ 28294 w 578501"/>
                  <a:gd name="connsiteY4" fmla="*/ 543097 h 568423"/>
                  <a:gd name="connsiteX5" fmla="*/ 300017 w 578501"/>
                  <a:gd name="connsiteY5" fmla="*/ 286375 h 568423"/>
                  <a:gd name="connsiteX6" fmla="*/ 321489 w 578501"/>
                  <a:gd name="connsiteY6" fmla="*/ 295269 h 568423"/>
                  <a:gd name="connsiteX7" fmla="*/ 366053 w 578501"/>
                  <a:gd name="connsiteY7" fmla="*/ 250705 h 568423"/>
                  <a:gd name="connsiteX8" fmla="*/ 321489 w 578501"/>
                  <a:gd name="connsiteY8" fmla="*/ 206141 h 568423"/>
                  <a:gd name="connsiteX9" fmla="*/ 276925 w 578501"/>
                  <a:gd name="connsiteY9" fmla="*/ 250705 h 568423"/>
                  <a:gd name="connsiteX10" fmla="*/ 286473 w 578501"/>
                  <a:gd name="connsiteY10" fmla="*/ 273755 h 568423"/>
                  <a:gd name="connsiteX11" fmla="*/ 24443 w 578501"/>
                  <a:gd name="connsiteY11" fmla="*/ 540544 h 568423"/>
                  <a:gd name="connsiteX12" fmla="*/ 15732 w 578501"/>
                  <a:gd name="connsiteY12" fmla="*/ 534195 h 568423"/>
                  <a:gd name="connsiteX13" fmla="*/ 145114 w 578501"/>
                  <a:gd name="connsiteY13" fmla="*/ 206375 h 568423"/>
                  <a:gd name="connsiteX14" fmla="*/ 441976 w 578501"/>
                  <a:gd name="connsiteY14" fmla="*/ 0 h 568423"/>
                  <a:gd name="connsiteX0" fmla="*/ 441976 w 578501"/>
                  <a:gd name="connsiteY0" fmla="*/ 0 h 562593"/>
                  <a:gd name="connsiteX1" fmla="*/ 578501 w 578501"/>
                  <a:gd name="connsiteY1" fmla="*/ 127000 h 562593"/>
                  <a:gd name="connsiteX2" fmla="*/ 356251 w 578501"/>
                  <a:gd name="connsiteY2" fmla="*/ 434975 h 562593"/>
                  <a:gd name="connsiteX3" fmla="*/ 33850 w 578501"/>
                  <a:gd name="connsiteY3" fmla="*/ 548319 h 562593"/>
                  <a:gd name="connsiteX4" fmla="*/ 28294 w 578501"/>
                  <a:gd name="connsiteY4" fmla="*/ 543097 h 562593"/>
                  <a:gd name="connsiteX5" fmla="*/ 300017 w 578501"/>
                  <a:gd name="connsiteY5" fmla="*/ 286375 h 562593"/>
                  <a:gd name="connsiteX6" fmla="*/ 321489 w 578501"/>
                  <a:gd name="connsiteY6" fmla="*/ 295269 h 562593"/>
                  <a:gd name="connsiteX7" fmla="*/ 366053 w 578501"/>
                  <a:gd name="connsiteY7" fmla="*/ 250705 h 562593"/>
                  <a:gd name="connsiteX8" fmla="*/ 321489 w 578501"/>
                  <a:gd name="connsiteY8" fmla="*/ 206141 h 562593"/>
                  <a:gd name="connsiteX9" fmla="*/ 276925 w 578501"/>
                  <a:gd name="connsiteY9" fmla="*/ 250705 h 562593"/>
                  <a:gd name="connsiteX10" fmla="*/ 286473 w 578501"/>
                  <a:gd name="connsiteY10" fmla="*/ 273755 h 562593"/>
                  <a:gd name="connsiteX11" fmla="*/ 24443 w 578501"/>
                  <a:gd name="connsiteY11" fmla="*/ 540544 h 562593"/>
                  <a:gd name="connsiteX12" fmla="*/ 15732 w 578501"/>
                  <a:gd name="connsiteY12" fmla="*/ 534195 h 562593"/>
                  <a:gd name="connsiteX13" fmla="*/ 145114 w 578501"/>
                  <a:gd name="connsiteY13" fmla="*/ 206375 h 562593"/>
                  <a:gd name="connsiteX14" fmla="*/ 441976 w 578501"/>
                  <a:gd name="connsiteY14" fmla="*/ 0 h 562593"/>
                  <a:gd name="connsiteX0" fmla="*/ 440405 w 576930"/>
                  <a:gd name="connsiteY0" fmla="*/ 0 h 562593"/>
                  <a:gd name="connsiteX1" fmla="*/ 576930 w 576930"/>
                  <a:gd name="connsiteY1" fmla="*/ 127000 h 562593"/>
                  <a:gd name="connsiteX2" fmla="*/ 354680 w 576930"/>
                  <a:gd name="connsiteY2" fmla="*/ 434975 h 562593"/>
                  <a:gd name="connsiteX3" fmla="*/ 32279 w 576930"/>
                  <a:gd name="connsiteY3" fmla="*/ 548319 h 562593"/>
                  <a:gd name="connsiteX4" fmla="*/ 26723 w 576930"/>
                  <a:gd name="connsiteY4" fmla="*/ 543097 h 562593"/>
                  <a:gd name="connsiteX5" fmla="*/ 298446 w 576930"/>
                  <a:gd name="connsiteY5" fmla="*/ 286375 h 562593"/>
                  <a:gd name="connsiteX6" fmla="*/ 319918 w 576930"/>
                  <a:gd name="connsiteY6" fmla="*/ 295269 h 562593"/>
                  <a:gd name="connsiteX7" fmla="*/ 364482 w 576930"/>
                  <a:gd name="connsiteY7" fmla="*/ 250705 h 562593"/>
                  <a:gd name="connsiteX8" fmla="*/ 319918 w 576930"/>
                  <a:gd name="connsiteY8" fmla="*/ 206141 h 562593"/>
                  <a:gd name="connsiteX9" fmla="*/ 275354 w 576930"/>
                  <a:gd name="connsiteY9" fmla="*/ 250705 h 562593"/>
                  <a:gd name="connsiteX10" fmla="*/ 284902 w 576930"/>
                  <a:gd name="connsiteY10" fmla="*/ 273755 h 562593"/>
                  <a:gd name="connsiteX11" fmla="*/ 22872 w 576930"/>
                  <a:gd name="connsiteY11" fmla="*/ 540544 h 562593"/>
                  <a:gd name="connsiteX12" fmla="*/ 14161 w 576930"/>
                  <a:gd name="connsiteY12" fmla="*/ 534195 h 562593"/>
                  <a:gd name="connsiteX13" fmla="*/ 143543 w 576930"/>
                  <a:gd name="connsiteY13" fmla="*/ 206375 h 562593"/>
                  <a:gd name="connsiteX14" fmla="*/ 440405 w 576930"/>
                  <a:gd name="connsiteY14" fmla="*/ 0 h 562593"/>
                  <a:gd name="connsiteX0" fmla="*/ 438157 w 574682"/>
                  <a:gd name="connsiteY0" fmla="*/ 0 h 562593"/>
                  <a:gd name="connsiteX1" fmla="*/ 574682 w 574682"/>
                  <a:gd name="connsiteY1" fmla="*/ 127000 h 562593"/>
                  <a:gd name="connsiteX2" fmla="*/ 352432 w 574682"/>
                  <a:gd name="connsiteY2" fmla="*/ 434975 h 562593"/>
                  <a:gd name="connsiteX3" fmla="*/ 30031 w 574682"/>
                  <a:gd name="connsiteY3" fmla="*/ 548319 h 562593"/>
                  <a:gd name="connsiteX4" fmla="*/ 24475 w 574682"/>
                  <a:gd name="connsiteY4" fmla="*/ 543097 h 562593"/>
                  <a:gd name="connsiteX5" fmla="*/ 296198 w 574682"/>
                  <a:gd name="connsiteY5" fmla="*/ 286375 h 562593"/>
                  <a:gd name="connsiteX6" fmla="*/ 317670 w 574682"/>
                  <a:gd name="connsiteY6" fmla="*/ 295269 h 562593"/>
                  <a:gd name="connsiteX7" fmla="*/ 362234 w 574682"/>
                  <a:gd name="connsiteY7" fmla="*/ 250705 h 562593"/>
                  <a:gd name="connsiteX8" fmla="*/ 317670 w 574682"/>
                  <a:gd name="connsiteY8" fmla="*/ 206141 h 562593"/>
                  <a:gd name="connsiteX9" fmla="*/ 273106 w 574682"/>
                  <a:gd name="connsiteY9" fmla="*/ 250705 h 562593"/>
                  <a:gd name="connsiteX10" fmla="*/ 282654 w 574682"/>
                  <a:gd name="connsiteY10" fmla="*/ 273755 h 562593"/>
                  <a:gd name="connsiteX11" fmla="*/ 20624 w 574682"/>
                  <a:gd name="connsiteY11" fmla="*/ 540544 h 562593"/>
                  <a:gd name="connsiteX12" fmla="*/ 11913 w 574682"/>
                  <a:gd name="connsiteY12" fmla="*/ 534195 h 562593"/>
                  <a:gd name="connsiteX13" fmla="*/ 141295 w 574682"/>
                  <a:gd name="connsiteY13" fmla="*/ 206375 h 562593"/>
                  <a:gd name="connsiteX14" fmla="*/ 438157 w 574682"/>
                  <a:gd name="connsiteY14" fmla="*/ 0 h 562593"/>
                  <a:gd name="connsiteX0" fmla="*/ 438157 w 574682"/>
                  <a:gd name="connsiteY0" fmla="*/ 0 h 560751"/>
                  <a:gd name="connsiteX1" fmla="*/ 574682 w 574682"/>
                  <a:gd name="connsiteY1" fmla="*/ 127000 h 560751"/>
                  <a:gd name="connsiteX2" fmla="*/ 352432 w 574682"/>
                  <a:gd name="connsiteY2" fmla="*/ 434975 h 560751"/>
                  <a:gd name="connsiteX3" fmla="*/ 30031 w 574682"/>
                  <a:gd name="connsiteY3" fmla="*/ 548319 h 560751"/>
                  <a:gd name="connsiteX4" fmla="*/ 24475 w 574682"/>
                  <a:gd name="connsiteY4" fmla="*/ 543097 h 560751"/>
                  <a:gd name="connsiteX5" fmla="*/ 296198 w 574682"/>
                  <a:gd name="connsiteY5" fmla="*/ 286375 h 560751"/>
                  <a:gd name="connsiteX6" fmla="*/ 317670 w 574682"/>
                  <a:gd name="connsiteY6" fmla="*/ 295269 h 560751"/>
                  <a:gd name="connsiteX7" fmla="*/ 362234 w 574682"/>
                  <a:gd name="connsiteY7" fmla="*/ 250705 h 560751"/>
                  <a:gd name="connsiteX8" fmla="*/ 317670 w 574682"/>
                  <a:gd name="connsiteY8" fmla="*/ 206141 h 560751"/>
                  <a:gd name="connsiteX9" fmla="*/ 273106 w 574682"/>
                  <a:gd name="connsiteY9" fmla="*/ 250705 h 560751"/>
                  <a:gd name="connsiteX10" fmla="*/ 282654 w 574682"/>
                  <a:gd name="connsiteY10" fmla="*/ 273755 h 560751"/>
                  <a:gd name="connsiteX11" fmla="*/ 20624 w 574682"/>
                  <a:gd name="connsiteY11" fmla="*/ 540544 h 560751"/>
                  <a:gd name="connsiteX12" fmla="*/ 11913 w 574682"/>
                  <a:gd name="connsiteY12" fmla="*/ 534195 h 560751"/>
                  <a:gd name="connsiteX13" fmla="*/ 141295 w 574682"/>
                  <a:gd name="connsiteY13" fmla="*/ 206375 h 560751"/>
                  <a:gd name="connsiteX14" fmla="*/ 438157 w 574682"/>
                  <a:gd name="connsiteY14" fmla="*/ 0 h 560751"/>
                  <a:gd name="connsiteX0" fmla="*/ 436191 w 572716"/>
                  <a:gd name="connsiteY0" fmla="*/ 0 h 560751"/>
                  <a:gd name="connsiteX1" fmla="*/ 572716 w 572716"/>
                  <a:gd name="connsiteY1" fmla="*/ 127000 h 560751"/>
                  <a:gd name="connsiteX2" fmla="*/ 350466 w 572716"/>
                  <a:gd name="connsiteY2" fmla="*/ 434975 h 560751"/>
                  <a:gd name="connsiteX3" fmla="*/ 28065 w 572716"/>
                  <a:gd name="connsiteY3" fmla="*/ 548319 h 560751"/>
                  <a:gd name="connsiteX4" fmla="*/ 22509 w 572716"/>
                  <a:gd name="connsiteY4" fmla="*/ 543097 h 560751"/>
                  <a:gd name="connsiteX5" fmla="*/ 294232 w 572716"/>
                  <a:gd name="connsiteY5" fmla="*/ 286375 h 560751"/>
                  <a:gd name="connsiteX6" fmla="*/ 315704 w 572716"/>
                  <a:gd name="connsiteY6" fmla="*/ 295269 h 560751"/>
                  <a:gd name="connsiteX7" fmla="*/ 360268 w 572716"/>
                  <a:gd name="connsiteY7" fmla="*/ 250705 h 560751"/>
                  <a:gd name="connsiteX8" fmla="*/ 315704 w 572716"/>
                  <a:gd name="connsiteY8" fmla="*/ 206141 h 560751"/>
                  <a:gd name="connsiteX9" fmla="*/ 271140 w 572716"/>
                  <a:gd name="connsiteY9" fmla="*/ 250705 h 560751"/>
                  <a:gd name="connsiteX10" fmla="*/ 280688 w 572716"/>
                  <a:gd name="connsiteY10" fmla="*/ 273755 h 560751"/>
                  <a:gd name="connsiteX11" fmla="*/ 18658 w 572716"/>
                  <a:gd name="connsiteY11" fmla="*/ 540544 h 560751"/>
                  <a:gd name="connsiteX12" fmla="*/ 9947 w 572716"/>
                  <a:gd name="connsiteY12" fmla="*/ 534195 h 560751"/>
                  <a:gd name="connsiteX13" fmla="*/ 139329 w 572716"/>
                  <a:gd name="connsiteY13" fmla="*/ 206375 h 560751"/>
                  <a:gd name="connsiteX14" fmla="*/ 436191 w 572716"/>
                  <a:gd name="connsiteY14" fmla="*/ 0 h 560751"/>
                  <a:gd name="connsiteX0" fmla="*/ 436368 w 572893"/>
                  <a:gd name="connsiteY0" fmla="*/ 0 h 560751"/>
                  <a:gd name="connsiteX1" fmla="*/ 572893 w 572893"/>
                  <a:gd name="connsiteY1" fmla="*/ 127000 h 560751"/>
                  <a:gd name="connsiteX2" fmla="*/ 350643 w 572893"/>
                  <a:gd name="connsiteY2" fmla="*/ 434975 h 560751"/>
                  <a:gd name="connsiteX3" fmla="*/ 28242 w 572893"/>
                  <a:gd name="connsiteY3" fmla="*/ 548319 h 560751"/>
                  <a:gd name="connsiteX4" fmla="*/ 22686 w 572893"/>
                  <a:gd name="connsiteY4" fmla="*/ 543097 h 560751"/>
                  <a:gd name="connsiteX5" fmla="*/ 294409 w 572893"/>
                  <a:gd name="connsiteY5" fmla="*/ 286375 h 560751"/>
                  <a:gd name="connsiteX6" fmla="*/ 315881 w 572893"/>
                  <a:gd name="connsiteY6" fmla="*/ 295269 h 560751"/>
                  <a:gd name="connsiteX7" fmla="*/ 360445 w 572893"/>
                  <a:gd name="connsiteY7" fmla="*/ 250705 h 560751"/>
                  <a:gd name="connsiteX8" fmla="*/ 315881 w 572893"/>
                  <a:gd name="connsiteY8" fmla="*/ 206141 h 560751"/>
                  <a:gd name="connsiteX9" fmla="*/ 271317 w 572893"/>
                  <a:gd name="connsiteY9" fmla="*/ 250705 h 560751"/>
                  <a:gd name="connsiteX10" fmla="*/ 280865 w 572893"/>
                  <a:gd name="connsiteY10" fmla="*/ 273755 h 560751"/>
                  <a:gd name="connsiteX11" fmla="*/ 18202 w 572893"/>
                  <a:gd name="connsiteY11" fmla="*/ 541177 h 560751"/>
                  <a:gd name="connsiteX12" fmla="*/ 10124 w 572893"/>
                  <a:gd name="connsiteY12" fmla="*/ 534195 h 560751"/>
                  <a:gd name="connsiteX13" fmla="*/ 139506 w 572893"/>
                  <a:gd name="connsiteY13" fmla="*/ 206375 h 560751"/>
                  <a:gd name="connsiteX14" fmla="*/ 436368 w 572893"/>
                  <a:gd name="connsiteY14" fmla="*/ 0 h 560751"/>
                  <a:gd name="connsiteX0" fmla="*/ 436368 w 572893"/>
                  <a:gd name="connsiteY0" fmla="*/ 0 h 560751"/>
                  <a:gd name="connsiteX1" fmla="*/ 572893 w 572893"/>
                  <a:gd name="connsiteY1" fmla="*/ 127000 h 560751"/>
                  <a:gd name="connsiteX2" fmla="*/ 350643 w 572893"/>
                  <a:gd name="connsiteY2" fmla="*/ 434975 h 560751"/>
                  <a:gd name="connsiteX3" fmla="*/ 28242 w 572893"/>
                  <a:gd name="connsiteY3" fmla="*/ 548319 h 560751"/>
                  <a:gd name="connsiteX4" fmla="*/ 19522 w 572893"/>
                  <a:gd name="connsiteY4" fmla="*/ 543097 h 560751"/>
                  <a:gd name="connsiteX5" fmla="*/ 294409 w 572893"/>
                  <a:gd name="connsiteY5" fmla="*/ 286375 h 560751"/>
                  <a:gd name="connsiteX6" fmla="*/ 315881 w 572893"/>
                  <a:gd name="connsiteY6" fmla="*/ 295269 h 560751"/>
                  <a:gd name="connsiteX7" fmla="*/ 360445 w 572893"/>
                  <a:gd name="connsiteY7" fmla="*/ 250705 h 560751"/>
                  <a:gd name="connsiteX8" fmla="*/ 315881 w 572893"/>
                  <a:gd name="connsiteY8" fmla="*/ 206141 h 560751"/>
                  <a:gd name="connsiteX9" fmla="*/ 271317 w 572893"/>
                  <a:gd name="connsiteY9" fmla="*/ 250705 h 560751"/>
                  <a:gd name="connsiteX10" fmla="*/ 280865 w 572893"/>
                  <a:gd name="connsiteY10" fmla="*/ 273755 h 560751"/>
                  <a:gd name="connsiteX11" fmla="*/ 18202 w 572893"/>
                  <a:gd name="connsiteY11" fmla="*/ 541177 h 560751"/>
                  <a:gd name="connsiteX12" fmla="*/ 10124 w 572893"/>
                  <a:gd name="connsiteY12" fmla="*/ 534195 h 560751"/>
                  <a:gd name="connsiteX13" fmla="*/ 139506 w 572893"/>
                  <a:gd name="connsiteY13" fmla="*/ 206375 h 560751"/>
                  <a:gd name="connsiteX14" fmla="*/ 436368 w 572893"/>
                  <a:gd name="connsiteY14" fmla="*/ 0 h 560751"/>
                  <a:gd name="connsiteX0" fmla="*/ 436368 w 572893"/>
                  <a:gd name="connsiteY0" fmla="*/ 0 h 560751"/>
                  <a:gd name="connsiteX1" fmla="*/ 572893 w 572893"/>
                  <a:gd name="connsiteY1" fmla="*/ 127000 h 560751"/>
                  <a:gd name="connsiteX2" fmla="*/ 350643 w 572893"/>
                  <a:gd name="connsiteY2" fmla="*/ 434975 h 560751"/>
                  <a:gd name="connsiteX3" fmla="*/ 28242 w 572893"/>
                  <a:gd name="connsiteY3" fmla="*/ 548319 h 560751"/>
                  <a:gd name="connsiteX4" fmla="*/ 19522 w 572893"/>
                  <a:gd name="connsiteY4" fmla="*/ 543097 h 560751"/>
                  <a:gd name="connsiteX5" fmla="*/ 294409 w 572893"/>
                  <a:gd name="connsiteY5" fmla="*/ 286375 h 560751"/>
                  <a:gd name="connsiteX6" fmla="*/ 315881 w 572893"/>
                  <a:gd name="connsiteY6" fmla="*/ 295269 h 560751"/>
                  <a:gd name="connsiteX7" fmla="*/ 360445 w 572893"/>
                  <a:gd name="connsiteY7" fmla="*/ 250705 h 560751"/>
                  <a:gd name="connsiteX8" fmla="*/ 315881 w 572893"/>
                  <a:gd name="connsiteY8" fmla="*/ 206141 h 560751"/>
                  <a:gd name="connsiteX9" fmla="*/ 271317 w 572893"/>
                  <a:gd name="connsiteY9" fmla="*/ 250705 h 560751"/>
                  <a:gd name="connsiteX10" fmla="*/ 280865 w 572893"/>
                  <a:gd name="connsiteY10" fmla="*/ 273755 h 560751"/>
                  <a:gd name="connsiteX11" fmla="*/ 18202 w 572893"/>
                  <a:gd name="connsiteY11" fmla="*/ 541177 h 560751"/>
                  <a:gd name="connsiteX12" fmla="*/ 10124 w 572893"/>
                  <a:gd name="connsiteY12" fmla="*/ 534195 h 560751"/>
                  <a:gd name="connsiteX13" fmla="*/ 139506 w 572893"/>
                  <a:gd name="connsiteY13" fmla="*/ 206375 h 560751"/>
                  <a:gd name="connsiteX14" fmla="*/ 436368 w 572893"/>
                  <a:gd name="connsiteY14" fmla="*/ 0 h 560751"/>
                  <a:gd name="connsiteX0" fmla="*/ 436368 w 572893"/>
                  <a:gd name="connsiteY0" fmla="*/ 0 h 560751"/>
                  <a:gd name="connsiteX1" fmla="*/ 572893 w 572893"/>
                  <a:gd name="connsiteY1" fmla="*/ 127000 h 560751"/>
                  <a:gd name="connsiteX2" fmla="*/ 350643 w 572893"/>
                  <a:gd name="connsiteY2" fmla="*/ 434975 h 560751"/>
                  <a:gd name="connsiteX3" fmla="*/ 28242 w 572893"/>
                  <a:gd name="connsiteY3" fmla="*/ 548319 h 560751"/>
                  <a:gd name="connsiteX4" fmla="*/ 19522 w 572893"/>
                  <a:gd name="connsiteY4" fmla="*/ 543097 h 560751"/>
                  <a:gd name="connsiteX5" fmla="*/ 294409 w 572893"/>
                  <a:gd name="connsiteY5" fmla="*/ 286375 h 560751"/>
                  <a:gd name="connsiteX6" fmla="*/ 315881 w 572893"/>
                  <a:gd name="connsiteY6" fmla="*/ 295269 h 560751"/>
                  <a:gd name="connsiteX7" fmla="*/ 360445 w 572893"/>
                  <a:gd name="connsiteY7" fmla="*/ 250705 h 560751"/>
                  <a:gd name="connsiteX8" fmla="*/ 315881 w 572893"/>
                  <a:gd name="connsiteY8" fmla="*/ 206141 h 560751"/>
                  <a:gd name="connsiteX9" fmla="*/ 271317 w 572893"/>
                  <a:gd name="connsiteY9" fmla="*/ 250705 h 560751"/>
                  <a:gd name="connsiteX10" fmla="*/ 280865 w 572893"/>
                  <a:gd name="connsiteY10" fmla="*/ 273755 h 560751"/>
                  <a:gd name="connsiteX11" fmla="*/ 18202 w 572893"/>
                  <a:gd name="connsiteY11" fmla="*/ 541177 h 560751"/>
                  <a:gd name="connsiteX12" fmla="*/ 10124 w 572893"/>
                  <a:gd name="connsiteY12" fmla="*/ 534195 h 560751"/>
                  <a:gd name="connsiteX13" fmla="*/ 139506 w 572893"/>
                  <a:gd name="connsiteY13" fmla="*/ 206375 h 560751"/>
                  <a:gd name="connsiteX14" fmla="*/ 436368 w 572893"/>
                  <a:gd name="connsiteY14" fmla="*/ 0 h 560751"/>
                  <a:gd name="connsiteX0" fmla="*/ 438415 w 574940"/>
                  <a:gd name="connsiteY0" fmla="*/ 0 h 560751"/>
                  <a:gd name="connsiteX1" fmla="*/ 574940 w 574940"/>
                  <a:gd name="connsiteY1" fmla="*/ 127000 h 560751"/>
                  <a:gd name="connsiteX2" fmla="*/ 352690 w 574940"/>
                  <a:gd name="connsiteY2" fmla="*/ 434975 h 560751"/>
                  <a:gd name="connsiteX3" fmla="*/ 30289 w 574940"/>
                  <a:gd name="connsiteY3" fmla="*/ 548319 h 560751"/>
                  <a:gd name="connsiteX4" fmla="*/ 21569 w 574940"/>
                  <a:gd name="connsiteY4" fmla="*/ 543097 h 560751"/>
                  <a:gd name="connsiteX5" fmla="*/ 296456 w 574940"/>
                  <a:gd name="connsiteY5" fmla="*/ 286375 h 560751"/>
                  <a:gd name="connsiteX6" fmla="*/ 317928 w 574940"/>
                  <a:gd name="connsiteY6" fmla="*/ 295269 h 560751"/>
                  <a:gd name="connsiteX7" fmla="*/ 362492 w 574940"/>
                  <a:gd name="connsiteY7" fmla="*/ 250705 h 560751"/>
                  <a:gd name="connsiteX8" fmla="*/ 317928 w 574940"/>
                  <a:gd name="connsiteY8" fmla="*/ 206141 h 560751"/>
                  <a:gd name="connsiteX9" fmla="*/ 273364 w 574940"/>
                  <a:gd name="connsiteY9" fmla="*/ 250705 h 560751"/>
                  <a:gd name="connsiteX10" fmla="*/ 282912 w 574940"/>
                  <a:gd name="connsiteY10" fmla="*/ 273755 h 560751"/>
                  <a:gd name="connsiteX11" fmla="*/ 20249 w 574940"/>
                  <a:gd name="connsiteY11" fmla="*/ 541177 h 560751"/>
                  <a:gd name="connsiteX12" fmla="*/ 12171 w 574940"/>
                  <a:gd name="connsiteY12" fmla="*/ 534195 h 560751"/>
                  <a:gd name="connsiteX13" fmla="*/ 141553 w 574940"/>
                  <a:gd name="connsiteY13" fmla="*/ 206375 h 560751"/>
                  <a:gd name="connsiteX14" fmla="*/ 438415 w 574940"/>
                  <a:gd name="connsiteY14" fmla="*/ 0 h 560751"/>
                  <a:gd name="connsiteX0" fmla="*/ 438415 w 574940"/>
                  <a:gd name="connsiteY0" fmla="*/ 0 h 561828"/>
                  <a:gd name="connsiteX1" fmla="*/ 574940 w 574940"/>
                  <a:gd name="connsiteY1" fmla="*/ 127000 h 561828"/>
                  <a:gd name="connsiteX2" fmla="*/ 352690 w 574940"/>
                  <a:gd name="connsiteY2" fmla="*/ 434975 h 561828"/>
                  <a:gd name="connsiteX3" fmla="*/ 30289 w 574940"/>
                  <a:gd name="connsiteY3" fmla="*/ 548319 h 561828"/>
                  <a:gd name="connsiteX4" fmla="*/ 21569 w 574940"/>
                  <a:gd name="connsiteY4" fmla="*/ 543097 h 561828"/>
                  <a:gd name="connsiteX5" fmla="*/ 296456 w 574940"/>
                  <a:gd name="connsiteY5" fmla="*/ 286375 h 561828"/>
                  <a:gd name="connsiteX6" fmla="*/ 317928 w 574940"/>
                  <a:gd name="connsiteY6" fmla="*/ 295269 h 561828"/>
                  <a:gd name="connsiteX7" fmla="*/ 362492 w 574940"/>
                  <a:gd name="connsiteY7" fmla="*/ 250705 h 561828"/>
                  <a:gd name="connsiteX8" fmla="*/ 317928 w 574940"/>
                  <a:gd name="connsiteY8" fmla="*/ 206141 h 561828"/>
                  <a:gd name="connsiteX9" fmla="*/ 273364 w 574940"/>
                  <a:gd name="connsiteY9" fmla="*/ 250705 h 561828"/>
                  <a:gd name="connsiteX10" fmla="*/ 282912 w 574940"/>
                  <a:gd name="connsiteY10" fmla="*/ 273755 h 561828"/>
                  <a:gd name="connsiteX11" fmla="*/ 20249 w 574940"/>
                  <a:gd name="connsiteY11" fmla="*/ 541177 h 561828"/>
                  <a:gd name="connsiteX12" fmla="*/ 12171 w 574940"/>
                  <a:gd name="connsiteY12" fmla="*/ 534195 h 561828"/>
                  <a:gd name="connsiteX13" fmla="*/ 141553 w 574940"/>
                  <a:gd name="connsiteY13" fmla="*/ 206375 h 561828"/>
                  <a:gd name="connsiteX14" fmla="*/ 438415 w 574940"/>
                  <a:gd name="connsiteY14" fmla="*/ 0 h 56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74940" h="561828">
                    <a:moveTo>
                      <a:pt x="438415" y="0"/>
                    </a:moveTo>
                    <a:cubicBezTo>
                      <a:pt x="507736" y="32808"/>
                      <a:pt x="541338" y="65617"/>
                      <a:pt x="574940" y="127000"/>
                    </a:cubicBezTo>
                    <a:cubicBezTo>
                      <a:pt x="484189" y="186796"/>
                      <a:pt x="412486" y="294217"/>
                      <a:pt x="352690" y="434975"/>
                    </a:cubicBezTo>
                    <a:cubicBezTo>
                      <a:pt x="289454" y="403887"/>
                      <a:pt x="75268" y="487201"/>
                      <a:pt x="30289" y="548319"/>
                    </a:cubicBezTo>
                    <a:cubicBezTo>
                      <a:pt x="30704" y="567243"/>
                      <a:pt x="-5475" y="566984"/>
                      <a:pt x="21569" y="543097"/>
                    </a:cubicBezTo>
                    <a:lnTo>
                      <a:pt x="296456" y="286375"/>
                    </a:lnTo>
                    <a:lnTo>
                      <a:pt x="317928" y="295269"/>
                    </a:lnTo>
                    <a:cubicBezTo>
                      <a:pt x="342540" y="295269"/>
                      <a:pt x="362492" y="275317"/>
                      <a:pt x="362492" y="250705"/>
                    </a:cubicBezTo>
                    <a:cubicBezTo>
                      <a:pt x="362492" y="226093"/>
                      <a:pt x="342540" y="206141"/>
                      <a:pt x="317928" y="206141"/>
                    </a:cubicBezTo>
                    <a:cubicBezTo>
                      <a:pt x="293316" y="206141"/>
                      <a:pt x="273364" y="226093"/>
                      <a:pt x="273364" y="250705"/>
                    </a:cubicBezTo>
                    <a:cubicBezTo>
                      <a:pt x="273364" y="259758"/>
                      <a:pt x="276064" y="268181"/>
                      <a:pt x="282912" y="273755"/>
                    </a:cubicBezTo>
                    <a:lnTo>
                      <a:pt x="20249" y="541177"/>
                    </a:lnTo>
                    <a:cubicBezTo>
                      <a:pt x="-860" y="566531"/>
                      <a:pt x="-8502" y="536483"/>
                      <a:pt x="12171" y="534195"/>
                    </a:cubicBezTo>
                    <a:cubicBezTo>
                      <a:pt x="118005" y="433653"/>
                      <a:pt x="130969" y="316442"/>
                      <a:pt x="141553" y="206375"/>
                    </a:cubicBezTo>
                    <a:cubicBezTo>
                      <a:pt x="246064" y="174095"/>
                      <a:pt x="367242" y="94191"/>
                      <a:pt x="43841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33CCCC"/>
                  </a:gs>
                  <a:gs pos="40000">
                    <a:srgbClr val="3399FF"/>
                  </a:gs>
                  <a:gs pos="77000">
                    <a:srgbClr val="9966FF"/>
                  </a:gs>
                </a:gsLst>
                <a:lin ang="2700000" scaled="0"/>
              </a:gra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任意多边形: 形状 6"/>
              <p:cNvSpPr/>
              <p:nvPr/>
            </p:nvSpPr>
            <p:spPr>
              <a:xfrm>
                <a:off x="4248507" y="1758440"/>
                <a:ext cx="130969" cy="114300"/>
              </a:xfrm>
              <a:custGeom>
                <a:avLst/>
                <a:gdLst>
                  <a:gd name="connsiteX0" fmla="*/ 0 w 130969"/>
                  <a:gd name="connsiteY0" fmla="*/ 0 h 114300"/>
                  <a:gd name="connsiteX1" fmla="*/ 130969 w 130969"/>
                  <a:gd name="connsiteY1" fmla="*/ 114300 h 114300"/>
                  <a:gd name="connsiteX0" fmla="*/ 0 w 130969"/>
                  <a:gd name="connsiteY0" fmla="*/ 0 h 114300"/>
                  <a:gd name="connsiteX1" fmla="*/ 130969 w 130969"/>
                  <a:gd name="connsiteY1" fmla="*/ 114300 h 114300"/>
                  <a:gd name="connsiteX0" fmla="*/ 0 w 130969"/>
                  <a:gd name="connsiteY0" fmla="*/ 0 h 114300"/>
                  <a:gd name="connsiteX1" fmla="*/ 130969 w 130969"/>
                  <a:gd name="connsiteY1" fmla="*/ 114300 h 114300"/>
                  <a:gd name="connsiteX0" fmla="*/ 0 w 130969"/>
                  <a:gd name="connsiteY0" fmla="*/ 0 h 114300"/>
                  <a:gd name="connsiteX1" fmla="*/ 130969 w 130969"/>
                  <a:gd name="connsiteY1" fmla="*/ 114300 h 114300"/>
                  <a:gd name="connsiteX0" fmla="*/ 0 w 130969"/>
                  <a:gd name="connsiteY0" fmla="*/ 0 h 114300"/>
                  <a:gd name="connsiteX1" fmla="*/ 130969 w 130969"/>
                  <a:gd name="connsiteY1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0969" h="114300">
                    <a:moveTo>
                      <a:pt x="0" y="0"/>
                    </a:moveTo>
                    <a:cubicBezTo>
                      <a:pt x="74612" y="28575"/>
                      <a:pt x="101600" y="64295"/>
                      <a:pt x="130969" y="114300"/>
                    </a:cubicBezTo>
                  </a:path>
                </a:pathLst>
              </a:custGeom>
              <a:gradFill>
                <a:gsLst>
                  <a:gs pos="0">
                    <a:srgbClr val="33CCCC"/>
                  </a:gs>
                  <a:gs pos="40000">
                    <a:srgbClr val="3399FF"/>
                  </a:gs>
                  <a:gs pos="76000">
                    <a:srgbClr val="33CCCC"/>
                  </a:gs>
                </a:gsLst>
                <a:lin ang="0" scaled="0"/>
              </a:gradFill>
              <a:ln w="6350" cap="rnd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3" name="椭圆 32"/>
            <p:cNvSpPr>
              <a:spLocks noChangeAspect="1"/>
            </p:cNvSpPr>
            <p:nvPr/>
          </p:nvSpPr>
          <p:spPr>
            <a:xfrm>
              <a:off x="7751235" y="1459583"/>
              <a:ext cx="10800" cy="10800"/>
            </a:xfrm>
            <a:prstGeom prst="ellipse">
              <a:avLst/>
            </a:prstGeom>
            <a:solidFill>
              <a:srgbClr val="8484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143672" y="3129635"/>
            <a:ext cx="2374396" cy="784007"/>
            <a:chOff x="251866" y="1988839"/>
            <a:chExt cx="3288629" cy="784007"/>
          </a:xfrm>
        </p:grpSpPr>
        <p:sp>
          <p:nvSpPr>
            <p:cNvPr id="30" name="文本框 11"/>
            <p:cNvSpPr txBox="1"/>
            <p:nvPr/>
          </p:nvSpPr>
          <p:spPr>
            <a:xfrm>
              <a:off x="251866" y="2295215"/>
              <a:ext cx="3288629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ct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31" name="矩形 30"/>
            <p:cNvSpPr/>
            <p:nvPr/>
          </p:nvSpPr>
          <p:spPr>
            <a:xfrm>
              <a:off x="251866" y="1988839"/>
              <a:ext cx="3288629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1600" b="1" dirty="0">
                  <a:solidFill>
                    <a:schemeClr val="accent1"/>
                  </a:solidFill>
                </a:rPr>
                <a:t>标题文本预设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872866" y="3549017"/>
            <a:ext cx="2374396" cy="784007"/>
            <a:chOff x="251866" y="1988839"/>
            <a:chExt cx="3288629" cy="784007"/>
          </a:xfrm>
        </p:grpSpPr>
        <p:sp>
          <p:nvSpPr>
            <p:cNvPr id="24" name="文本框 50"/>
            <p:cNvSpPr txBox="1"/>
            <p:nvPr/>
          </p:nvSpPr>
          <p:spPr>
            <a:xfrm>
              <a:off x="251866" y="2295215"/>
              <a:ext cx="3288629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ct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25" name="矩形 24"/>
            <p:cNvSpPr/>
            <p:nvPr/>
          </p:nvSpPr>
          <p:spPr>
            <a:xfrm>
              <a:off x="251866" y="1988839"/>
              <a:ext cx="3288629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1600" b="1" dirty="0"/>
                <a:t>标题文本预设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820035" y="5443880"/>
            <a:ext cx="2374396" cy="784007"/>
            <a:chOff x="251866" y="1988839"/>
            <a:chExt cx="3288629" cy="784007"/>
          </a:xfrm>
        </p:grpSpPr>
        <p:sp>
          <p:nvSpPr>
            <p:cNvPr id="20" name="文本框 73"/>
            <p:cNvSpPr txBox="1"/>
            <p:nvPr/>
          </p:nvSpPr>
          <p:spPr>
            <a:xfrm>
              <a:off x="251866" y="2295215"/>
              <a:ext cx="3288629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ct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251866" y="1988839"/>
              <a:ext cx="3288629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1600" b="1"/>
                <a:t>标题文本预设</a:t>
              </a:r>
              <a:endParaRPr lang="zh-CN" altLang="en-US" sz="1600" b="1" dirty="0"/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493544F2-8417-4BE5-9FBE-0F3528FF0EB7}"/>
              </a:ext>
            </a:extLst>
          </p:cNvPr>
          <p:cNvSpPr/>
          <p:nvPr/>
        </p:nvSpPr>
        <p:spPr>
          <a:xfrm>
            <a:off x="773395" y="2083465"/>
            <a:ext cx="3816423" cy="697997"/>
          </a:xfrm>
          <a:prstGeom prst="rect">
            <a:avLst/>
          </a:prstGeom>
        </p:spPr>
        <p:txBody>
          <a:bodyPr wrap="square" lIns="72000">
            <a:normAutofit/>
          </a:bodyPr>
          <a:lstStyle/>
          <a:p>
            <a:r>
              <a:rPr lang="zh-CN" altLang="en-US" sz="1200" dirty="0"/>
              <a:t>通常规则为在</a:t>
            </a:r>
            <a:r>
              <a:rPr lang="en-US" altLang="zh-CN" sz="1200" dirty="0"/>
              <a:t>PPT</a:t>
            </a:r>
            <a:r>
              <a:rPr lang="zh-CN" altLang="en-US" sz="1200" dirty="0"/>
              <a:t>文档下中英文各使用一种字体以保持全文档统一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773394" y="2707457"/>
            <a:ext cx="8473868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4034984" y="4044305"/>
            <a:ext cx="591772" cy="1107642"/>
            <a:chOff x="4034984" y="4044305"/>
            <a:chExt cx="591772" cy="1107642"/>
          </a:xfrm>
        </p:grpSpPr>
        <p:grpSp>
          <p:nvGrpSpPr>
            <p:cNvPr id="7" name="组合 6"/>
            <p:cNvGrpSpPr/>
            <p:nvPr/>
          </p:nvGrpSpPr>
          <p:grpSpPr>
            <a:xfrm>
              <a:off x="4034984" y="4044305"/>
              <a:ext cx="591772" cy="1107642"/>
              <a:chOff x="2810848" y="3933056"/>
              <a:chExt cx="591772" cy="1107642"/>
            </a:xfrm>
            <a:gradFill>
              <a:gsLst>
                <a:gs pos="0">
                  <a:srgbClr val="FF9999"/>
                </a:gs>
                <a:gs pos="100000">
                  <a:srgbClr val="FF5050"/>
                </a:gs>
              </a:gsLst>
              <a:lin ang="2700000" scaled="0"/>
            </a:gradFill>
          </p:grpSpPr>
          <p:cxnSp>
            <p:nvCxnSpPr>
              <p:cNvPr id="26" name="直接连接符 25"/>
              <p:cNvCxnSpPr>
                <a:cxnSpLocks/>
              </p:cNvCxnSpPr>
              <p:nvPr/>
            </p:nvCxnSpPr>
            <p:spPr>
              <a:xfrm flipV="1">
                <a:off x="3106734" y="3933056"/>
                <a:ext cx="0" cy="811755"/>
              </a:xfrm>
              <a:prstGeom prst="line">
                <a:avLst/>
              </a:prstGeom>
              <a:grpFill/>
              <a:ln w="9525" cap="rnd">
                <a:solidFill>
                  <a:schemeClr val="accent6">
                    <a:lumMod val="60000"/>
                    <a:lumOff val="40000"/>
                  </a:schemeClr>
                </a:solidFill>
                <a:round/>
                <a:headEnd type="oval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椭圆 27"/>
              <p:cNvSpPr/>
              <p:nvPr/>
            </p:nvSpPr>
            <p:spPr>
              <a:xfrm>
                <a:off x="2810848" y="4448924"/>
                <a:ext cx="591772" cy="591774"/>
              </a:xfrm>
              <a:prstGeom prst="ellipse">
                <a:avLst/>
              </a:prstGeom>
              <a:grpFill/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1" name="marketing-viral_44488"/>
            <p:cNvSpPr>
              <a:spLocks noChangeAspect="1"/>
            </p:cNvSpPr>
            <p:nvPr/>
          </p:nvSpPr>
          <p:spPr bwMode="auto">
            <a:xfrm>
              <a:off x="4186207" y="4716234"/>
              <a:ext cx="284294" cy="283842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3" name="组合 2"/>
          <p:cNvGrpSpPr/>
          <p:nvPr/>
        </p:nvGrpSpPr>
        <p:grpSpPr>
          <a:xfrm>
            <a:off x="5711351" y="4208423"/>
            <a:ext cx="591772" cy="1104794"/>
            <a:chOff x="5711351" y="4208423"/>
            <a:chExt cx="591772" cy="1104794"/>
          </a:xfrm>
        </p:grpSpPr>
        <p:cxnSp>
          <p:nvCxnSpPr>
            <p:cNvPr id="11" name="直接连接符 10"/>
            <p:cNvCxnSpPr>
              <a:cxnSpLocks/>
            </p:cNvCxnSpPr>
            <p:nvPr/>
          </p:nvCxnSpPr>
          <p:spPr>
            <a:xfrm rot="10800000" flipV="1">
              <a:off x="6007233" y="4501462"/>
              <a:ext cx="0" cy="811755"/>
            </a:xfrm>
            <a:prstGeom prst="line">
              <a:avLst/>
            </a:prstGeom>
            <a:ln w="9525" cap="rnd">
              <a:solidFill>
                <a:schemeClr val="accent6">
                  <a:lumMod val="60000"/>
                  <a:lumOff val="40000"/>
                </a:schemeClr>
              </a:solidFill>
              <a:round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/>
            <p:cNvSpPr/>
            <p:nvPr/>
          </p:nvSpPr>
          <p:spPr>
            <a:xfrm>
              <a:off x="5711351" y="4208423"/>
              <a:ext cx="591772" cy="591774"/>
            </a:xfrm>
            <a:prstGeom prst="ellipse">
              <a:avLst/>
            </a:prstGeom>
            <a:gradFill>
              <a:gsLst>
                <a:gs pos="0">
                  <a:srgbClr val="FF9999"/>
                </a:gs>
                <a:gs pos="100000">
                  <a:srgbClr val="FF5050"/>
                </a:gs>
              </a:gsLst>
              <a:lin ang="2700000" scaled="0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marketing-viral_44488"/>
            <p:cNvSpPr>
              <a:spLocks noChangeAspect="1"/>
            </p:cNvSpPr>
            <p:nvPr/>
          </p:nvSpPr>
          <p:spPr bwMode="auto">
            <a:xfrm>
              <a:off x="5869611" y="4350217"/>
              <a:ext cx="284294" cy="283842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13" name="组合 12"/>
          <p:cNvGrpSpPr/>
          <p:nvPr/>
        </p:nvGrpSpPr>
        <p:grpSpPr>
          <a:xfrm>
            <a:off x="7764174" y="4463687"/>
            <a:ext cx="591772" cy="1104794"/>
            <a:chOff x="7764174" y="4463687"/>
            <a:chExt cx="591772" cy="1104794"/>
          </a:xfrm>
        </p:grpSpPr>
        <p:cxnSp>
          <p:nvCxnSpPr>
            <p:cNvPr id="8" name="直接连接符 7"/>
            <p:cNvCxnSpPr>
              <a:cxnSpLocks/>
            </p:cNvCxnSpPr>
            <p:nvPr/>
          </p:nvCxnSpPr>
          <p:spPr>
            <a:xfrm flipV="1">
              <a:off x="8060064" y="4463687"/>
              <a:ext cx="0" cy="811755"/>
            </a:xfrm>
            <a:prstGeom prst="line">
              <a:avLst/>
            </a:prstGeom>
            <a:ln w="9525" cap="rnd">
              <a:solidFill>
                <a:schemeClr val="accent6">
                  <a:lumMod val="60000"/>
                  <a:lumOff val="40000"/>
                </a:schemeClr>
              </a:solidFill>
              <a:round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椭圆 21"/>
            <p:cNvSpPr/>
            <p:nvPr/>
          </p:nvSpPr>
          <p:spPr>
            <a:xfrm>
              <a:off x="7764174" y="4976707"/>
              <a:ext cx="591772" cy="591774"/>
            </a:xfrm>
            <a:prstGeom prst="ellipse">
              <a:avLst/>
            </a:prstGeom>
            <a:gradFill>
              <a:gsLst>
                <a:gs pos="0">
                  <a:srgbClr val="FF9999"/>
                </a:gs>
                <a:gs pos="100000">
                  <a:srgbClr val="FF5050"/>
                </a:gs>
              </a:gsLst>
              <a:lin ang="2700000" scaled="0"/>
            </a:gra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marketing-viral_44488"/>
            <p:cNvSpPr>
              <a:spLocks noChangeAspect="1"/>
            </p:cNvSpPr>
            <p:nvPr/>
          </p:nvSpPr>
          <p:spPr bwMode="auto">
            <a:xfrm>
              <a:off x="7917913" y="5143668"/>
              <a:ext cx="284294" cy="283842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581873780"/>
      </p:ext>
    </p:extLst>
  </p:cSld>
  <p:clrMapOvr>
    <a:masterClrMapping/>
  </p:clrMapOvr>
  <p:transition spd="slow" advClick="0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6" grpId="0" animBg="1"/>
      <p:bldP spid="4" grpId="0" animBg="1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 rot="1800000">
            <a:off x="4138059" y="2086068"/>
            <a:ext cx="955920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 rot="1800000">
            <a:off x="3312674" y="3485669"/>
            <a:ext cx="955920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rot="1800000">
            <a:off x="4138060" y="4925788"/>
            <a:ext cx="955920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 rot="1800000">
            <a:off x="5805476" y="4925787"/>
            <a:ext cx="955920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 rot="1800000">
            <a:off x="6674042" y="3463693"/>
            <a:ext cx="955920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 rot="1800000">
            <a:off x="5805677" y="2029522"/>
            <a:ext cx="955920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6a0c224e-3872-4cf7-a571-9ab95e47c409"/>
          <p:cNvGrpSpPr>
            <a:grpSpLocks noChangeAspect="1"/>
          </p:cNvGrpSpPr>
          <p:nvPr/>
        </p:nvGrpSpPr>
        <p:grpSpPr>
          <a:xfrm>
            <a:off x="1376813" y="1719976"/>
            <a:ext cx="9740113" cy="3850227"/>
            <a:chOff x="1376813" y="1719976"/>
            <a:chExt cx="9740113" cy="3850227"/>
          </a:xfrm>
        </p:grpSpPr>
        <p:sp>
          <p:nvSpPr>
            <p:cNvPr id="4" name="Freeform: Shape 3"/>
            <p:cNvSpPr/>
            <p:nvPr/>
          </p:nvSpPr>
          <p:spPr>
            <a:xfrm>
              <a:off x="4709661" y="2094395"/>
              <a:ext cx="2772678" cy="3146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9" h="21570" extrusionOk="0">
                  <a:moveTo>
                    <a:pt x="538" y="6909"/>
                  </a:moveTo>
                  <a:cubicBezTo>
                    <a:pt x="1461" y="7610"/>
                    <a:pt x="2084" y="8535"/>
                    <a:pt x="2344" y="9550"/>
                  </a:cubicBezTo>
                  <a:cubicBezTo>
                    <a:pt x="2607" y="10563"/>
                    <a:pt x="2500" y="11653"/>
                    <a:pt x="2066" y="12653"/>
                  </a:cubicBezTo>
                  <a:cubicBezTo>
                    <a:pt x="1851" y="13153"/>
                    <a:pt x="1549" y="13624"/>
                    <a:pt x="1175" y="14047"/>
                  </a:cubicBezTo>
                  <a:cubicBezTo>
                    <a:pt x="988" y="14258"/>
                    <a:pt x="783" y="14456"/>
                    <a:pt x="563" y="14641"/>
                  </a:cubicBezTo>
                  <a:cubicBezTo>
                    <a:pt x="535" y="14664"/>
                    <a:pt x="508" y="14687"/>
                    <a:pt x="480" y="14710"/>
                  </a:cubicBezTo>
                  <a:cubicBezTo>
                    <a:pt x="448" y="14736"/>
                    <a:pt x="416" y="14761"/>
                    <a:pt x="384" y="14787"/>
                  </a:cubicBezTo>
                  <a:cubicBezTo>
                    <a:pt x="262" y="14888"/>
                    <a:pt x="169" y="15015"/>
                    <a:pt x="114" y="15148"/>
                  </a:cubicBezTo>
                  <a:cubicBezTo>
                    <a:pt x="5" y="15419"/>
                    <a:pt x="39" y="15673"/>
                    <a:pt x="115" y="15884"/>
                  </a:cubicBezTo>
                  <a:cubicBezTo>
                    <a:pt x="195" y="16097"/>
                    <a:pt x="324" y="16283"/>
                    <a:pt x="510" y="16443"/>
                  </a:cubicBezTo>
                  <a:cubicBezTo>
                    <a:pt x="604" y="16523"/>
                    <a:pt x="714" y="16596"/>
                    <a:pt x="845" y="16653"/>
                  </a:cubicBezTo>
                  <a:cubicBezTo>
                    <a:pt x="977" y="16710"/>
                    <a:pt x="1132" y="16749"/>
                    <a:pt x="1297" y="16755"/>
                  </a:cubicBezTo>
                  <a:cubicBezTo>
                    <a:pt x="1379" y="16758"/>
                    <a:pt x="1462" y="16752"/>
                    <a:pt x="1542" y="16738"/>
                  </a:cubicBezTo>
                  <a:cubicBezTo>
                    <a:pt x="1582" y="16731"/>
                    <a:pt x="1622" y="16722"/>
                    <a:pt x="1660" y="16711"/>
                  </a:cubicBezTo>
                  <a:cubicBezTo>
                    <a:pt x="1682" y="16705"/>
                    <a:pt x="1703" y="16698"/>
                    <a:pt x="1725" y="16692"/>
                  </a:cubicBezTo>
                  <a:cubicBezTo>
                    <a:pt x="1761" y="16682"/>
                    <a:pt x="1797" y="16672"/>
                    <a:pt x="1833" y="16661"/>
                  </a:cubicBezTo>
                  <a:cubicBezTo>
                    <a:pt x="1870" y="16652"/>
                    <a:pt x="1906" y="16642"/>
                    <a:pt x="1942" y="16633"/>
                  </a:cubicBezTo>
                  <a:cubicBezTo>
                    <a:pt x="2088" y="16595"/>
                    <a:pt x="2235" y="16563"/>
                    <a:pt x="2384" y="16535"/>
                  </a:cubicBezTo>
                  <a:cubicBezTo>
                    <a:pt x="2977" y="16425"/>
                    <a:pt x="3590" y="16393"/>
                    <a:pt x="4193" y="16443"/>
                  </a:cubicBezTo>
                  <a:cubicBezTo>
                    <a:pt x="5401" y="16540"/>
                    <a:pt x="6568" y="16973"/>
                    <a:pt x="7492" y="17666"/>
                  </a:cubicBezTo>
                  <a:cubicBezTo>
                    <a:pt x="8420" y="18356"/>
                    <a:pt x="9100" y="19300"/>
                    <a:pt x="9406" y="20334"/>
                  </a:cubicBezTo>
                  <a:cubicBezTo>
                    <a:pt x="9425" y="20399"/>
                    <a:pt x="9443" y="20464"/>
                    <a:pt x="9460" y="20529"/>
                  </a:cubicBezTo>
                  <a:cubicBezTo>
                    <a:pt x="9468" y="20561"/>
                    <a:pt x="9475" y="20594"/>
                    <a:pt x="9483" y="20627"/>
                  </a:cubicBezTo>
                  <a:cubicBezTo>
                    <a:pt x="9488" y="20647"/>
                    <a:pt x="9492" y="20666"/>
                    <a:pt x="9497" y="20686"/>
                  </a:cubicBezTo>
                  <a:cubicBezTo>
                    <a:pt x="9499" y="20695"/>
                    <a:pt x="9501" y="20704"/>
                    <a:pt x="9503" y="20713"/>
                  </a:cubicBezTo>
                  <a:cubicBezTo>
                    <a:pt x="9508" y="20728"/>
                    <a:pt x="9512" y="20744"/>
                    <a:pt x="9517" y="20759"/>
                  </a:cubicBezTo>
                  <a:cubicBezTo>
                    <a:pt x="9552" y="20878"/>
                    <a:pt x="9606" y="20989"/>
                    <a:pt x="9688" y="21099"/>
                  </a:cubicBezTo>
                  <a:cubicBezTo>
                    <a:pt x="9769" y="21207"/>
                    <a:pt x="9878" y="21306"/>
                    <a:pt x="10002" y="21381"/>
                  </a:cubicBezTo>
                  <a:cubicBezTo>
                    <a:pt x="10253" y="21532"/>
                    <a:pt x="10545" y="21583"/>
                    <a:pt x="10808" y="21567"/>
                  </a:cubicBezTo>
                  <a:cubicBezTo>
                    <a:pt x="11073" y="21551"/>
                    <a:pt x="11324" y="21474"/>
                    <a:pt x="11546" y="21332"/>
                  </a:cubicBezTo>
                  <a:cubicBezTo>
                    <a:pt x="11766" y="21192"/>
                    <a:pt x="11953" y="20969"/>
                    <a:pt x="12021" y="20712"/>
                  </a:cubicBezTo>
                  <a:cubicBezTo>
                    <a:pt x="12040" y="20640"/>
                    <a:pt x="12058" y="20569"/>
                    <a:pt x="12076" y="20498"/>
                  </a:cubicBezTo>
                  <a:cubicBezTo>
                    <a:pt x="12094" y="20432"/>
                    <a:pt x="12113" y="20368"/>
                    <a:pt x="12134" y="20303"/>
                  </a:cubicBezTo>
                  <a:cubicBezTo>
                    <a:pt x="12215" y="20044"/>
                    <a:pt x="12319" y="19791"/>
                    <a:pt x="12442" y="19546"/>
                  </a:cubicBezTo>
                  <a:cubicBezTo>
                    <a:pt x="12933" y="18564"/>
                    <a:pt x="13762" y="17719"/>
                    <a:pt x="14798" y="17166"/>
                  </a:cubicBezTo>
                  <a:cubicBezTo>
                    <a:pt x="15832" y="16609"/>
                    <a:pt x="17063" y="16343"/>
                    <a:pt x="18274" y="16412"/>
                  </a:cubicBezTo>
                  <a:cubicBezTo>
                    <a:pt x="18576" y="16429"/>
                    <a:pt x="18877" y="16466"/>
                    <a:pt x="19174" y="16523"/>
                  </a:cubicBezTo>
                  <a:cubicBezTo>
                    <a:pt x="19322" y="16551"/>
                    <a:pt x="19469" y="16584"/>
                    <a:pt x="19614" y="16622"/>
                  </a:cubicBezTo>
                  <a:cubicBezTo>
                    <a:pt x="19687" y="16641"/>
                    <a:pt x="19759" y="16661"/>
                    <a:pt x="19831" y="16683"/>
                  </a:cubicBezTo>
                  <a:cubicBezTo>
                    <a:pt x="19845" y="16687"/>
                    <a:pt x="19859" y="16690"/>
                    <a:pt x="19873" y="16694"/>
                  </a:cubicBezTo>
                  <a:cubicBezTo>
                    <a:pt x="19893" y="16699"/>
                    <a:pt x="19914" y="16704"/>
                    <a:pt x="19934" y="16709"/>
                  </a:cubicBezTo>
                  <a:cubicBezTo>
                    <a:pt x="19975" y="16717"/>
                    <a:pt x="20008" y="16723"/>
                    <a:pt x="20046" y="16728"/>
                  </a:cubicBezTo>
                  <a:cubicBezTo>
                    <a:pt x="20121" y="16737"/>
                    <a:pt x="20197" y="16740"/>
                    <a:pt x="20272" y="16737"/>
                  </a:cubicBezTo>
                  <a:cubicBezTo>
                    <a:pt x="20577" y="16722"/>
                    <a:pt x="20847" y="16603"/>
                    <a:pt x="21043" y="16447"/>
                  </a:cubicBezTo>
                  <a:cubicBezTo>
                    <a:pt x="21241" y="16290"/>
                    <a:pt x="21384" y="16093"/>
                    <a:pt x="21460" y="15864"/>
                  </a:cubicBezTo>
                  <a:cubicBezTo>
                    <a:pt x="21536" y="15637"/>
                    <a:pt x="21535" y="15362"/>
                    <a:pt x="21412" y="15118"/>
                  </a:cubicBezTo>
                  <a:cubicBezTo>
                    <a:pt x="21352" y="14997"/>
                    <a:pt x="21266" y="14888"/>
                    <a:pt x="21168" y="14801"/>
                  </a:cubicBezTo>
                  <a:cubicBezTo>
                    <a:pt x="21156" y="14789"/>
                    <a:pt x="21144" y="14778"/>
                    <a:pt x="21131" y="14768"/>
                  </a:cubicBezTo>
                  <a:cubicBezTo>
                    <a:pt x="21121" y="14759"/>
                    <a:pt x="21110" y="14751"/>
                    <a:pt x="21100" y="14742"/>
                  </a:cubicBezTo>
                  <a:cubicBezTo>
                    <a:pt x="21085" y="14730"/>
                    <a:pt x="21069" y="14718"/>
                    <a:pt x="21054" y="14706"/>
                  </a:cubicBezTo>
                  <a:cubicBezTo>
                    <a:pt x="21027" y="14683"/>
                    <a:pt x="21000" y="14660"/>
                    <a:pt x="20972" y="14638"/>
                  </a:cubicBezTo>
                  <a:cubicBezTo>
                    <a:pt x="20086" y="13898"/>
                    <a:pt x="19447" y="12932"/>
                    <a:pt x="19183" y="11888"/>
                  </a:cubicBezTo>
                  <a:cubicBezTo>
                    <a:pt x="18915" y="10846"/>
                    <a:pt x="19029" y="9733"/>
                    <a:pt x="19498" y="8745"/>
                  </a:cubicBezTo>
                  <a:cubicBezTo>
                    <a:pt x="19730" y="8251"/>
                    <a:pt x="20049" y="7788"/>
                    <a:pt x="20437" y="7376"/>
                  </a:cubicBezTo>
                  <a:cubicBezTo>
                    <a:pt x="20631" y="7169"/>
                    <a:pt x="20842" y="6976"/>
                    <a:pt x="21068" y="6797"/>
                  </a:cubicBezTo>
                  <a:cubicBezTo>
                    <a:pt x="21086" y="6783"/>
                    <a:pt x="21103" y="6768"/>
                    <a:pt x="21121" y="6754"/>
                  </a:cubicBezTo>
                  <a:cubicBezTo>
                    <a:pt x="21140" y="6738"/>
                    <a:pt x="21177" y="6706"/>
                    <a:pt x="21195" y="6687"/>
                  </a:cubicBezTo>
                  <a:cubicBezTo>
                    <a:pt x="21240" y="6644"/>
                    <a:pt x="21282" y="6597"/>
                    <a:pt x="21321" y="6545"/>
                  </a:cubicBezTo>
                  <a:cubicBezTo>
                    <a:pt x="21398" y="6443"/>
                    <a:pt x="21460" y="6324"/>
                    <a:pt x="21494" y="6198"/>
                  </a:cubicBezTo>
                  <a:cubicBezTo>
                    <a:pt x="21566" y="5945"/>
                    <a:pt x="21523" y="5678"/>
                    <a:pt x="21405" y="5462"/>
                  </a:cubicBezTo>
                  <a:cubicBezTo>
                    <a:pt x="21288" y="5244"/>
                    <a:pt x="21102" y="5063"/>
                    <a:pt x="20863" y="4939"/>
                  </a:cubicBezTo>
                  <a:cubicBezTo>
                    <a:pt x="20627" y="4815"/>
                    <a:pt x="20327" y="4759"/>
                    <a:pt x="20047" y="4795"/>
                  </a:cubicBezTo>
                  <a:cubicBezTo>
                    <a:pt x="19977" y="4804"/>
                    <a:pt x="19909" y="4818"/>
                    <a:pt x="19844" y="4836"/>
                  </a:cubicBezTo>
                  <a:cubicBezTo>
                    <a:pt x="19803" y="4847"/>
                    <a:pt x="19762" y="4859"/>
                    <a:pt x="19721" y="4870"/>
                  </a:cubicBezTo>
                  <a:cubicBezTo>
                    <a:pt x="19653" y="4889"/>
                    <a:pt x="19577" y="4908"/>
                    <a:pt x="19505" y="4926"/>
                  </a:cubicBezTo>
                  <a:cubicBezTo>
                    <a:pt x="19358" y="4961"/>
                    <a:pt x="19209" y="4992"/>
                    <a:pt x="19060" y="5018"/>
                  </a:cubicBezTo>
                  <a:cubicBezTo>
                    <a:pt x="18463" y="5122"/>
                    <a:pt x="17850" y="5149"/>
                    <a:pt x="17246" y="5096"/>
                  </a:cubicBezTo>
                  <a:cubicBezTo>
                    <a:pt x="16038" y="4993"/>
                    <a:pt x="14878" y="4552"/>
                    <a:pt x="13961" y="3850"/>
                  </a:cubicBezTo>
                  <a:cubicBezTo>
                    <a:pt x="13041" y="3153"/>
                    <a:pt x="12371" y="2203"/>
                    <a:pt x="12075" y="1166"/>
                  </a:cubicBezTo>
                  <a:cubicBezTo>
                    <a:pt x="12057" y="1101"/>
                    <a:pt x="12039" y="1036"/>
                    <a:pt x="12023" y="971"/>
                  </a:cubicBezTo>
                  <a:cubicBezTo>
                    <a:pt x="12015" y="934"/>
                    <a:pt x="12006" y="898"/>
                    <a:pt x="11998" y="861"/>
                  </a:cubicBezTo>
                  <a:cubicBezTo>
                    <a:pt x="11995" y="852"/>
                    <a:pt x="11993" y="843"/>
                    <a:pt x="11991" y="833"/>
                  </a:cubicBezTo>
                  <a:cubicBezTo>
                    <a:pt x="11985" y="815"/>
                    <a:pt x="11979" y="796"/>
                    <a:pt x="11974" y="777"/>
                  </a:cubicBezTo>
                  <a:cubicBezTo>
                    <a:pt x="11963" y="745"/>
                    <a:pt x="11951" y="715"/>
                    <a:pt x="11937" y="684"/>
                  </a:cubicBezTo>
                  <a:cubicBezTo>
                    <a:pt x="11829" y="437"/>
                    <a:pt x="11599" y="233"/>
                    <a:pt x="11351" y="127"/>
                  </a:cubicBezTo>
                  <a:cubicBezTo>
                    <a:pt x="11101" y="18"/>
                    <a:pt x="10837" y="-17"/>
                    <a:pt x="10575" y="7"/>
                  </a:cubicBezTo>
                  <a:cubicBezTo>
                    <a:pt x="10315" y="32"/>
                    <a:pt x="10046" y="122"/>
                    <a:pt x="9826" y="300"/>
                  </a:cubicBezTo>
                  <a:cubicBezTo>
                    <a:pt x="9718" y="388"/>
                    <a:pt x="9626" y="498"/>
                    <a:pt x="9562" y="615"/>
                  </a:cubicBezTo>
                  <a:cubicBezTo>
                    <a:pt x="9530" y="674"/>
                    <a:pt x="9505" y="735"/>
                    <a:pt x="9485" y="795"/>
                  </a:cubicBezTo>
                  <a:cubicBezTo>
                    <a:pt x="9481" y="810"/>
                    <a:pt x="9476" y="825"/>
                    <a:pt x="9472" y="840"/>
                  </a:cubicBezTo>
                  <a:cubicBezTo>
                    <a:pt x="9469" y="853"/>
                    <a:pt x="9466" y="866"/>
                    <a:pt x="9463" y="879"/>
                  </a:cubicBezTo>
                  <a:cubicBezTo>
                    <a:pt x="9459" y="897"/>
                    <a:pt x="9455" y="914"/>
                    <a:pt x="9450" y="932"/>
                  </a:cubicBezTo>
                  <a:cubicBezTo>
                    <a:pt x="9420" y="1060"/>
                    <a:pt x="9382" y="1193"/>
                    <a:pt x="9340" y="1321"/>
                  </a:cubicBezTo>
                  <a:cubicBezTo>
                    <a:pt x="9256" y="1578"/>
                    <a:pt x="9150" y="1830"/>
                    <a:pt x="9023" y="2073"/>
                  </a:cubicBezTo>
                  <a:cubicBezTo>
                    <a:pt x="8517" y="3047"/>
                    <a:pt x="7672" y="3880"/>
                    <a:pt x="6626" y="4420"/>
                  </a:cubicBezTo>
                  <a:cubicBezTo>
                    <a:pt x="5578" y="4965"/>
                    <a:pt x="4368" y="5265"/>
                    <a:pt x="3198" y="5207"/>
                  </a:cubicBezTo>
                  <a:cubicBezTo>
                    <a:pt x="2906" y="5192"/>
                    <a:pt x="2617" y="5155"/>
                    <a:pt x="2336" y="5095"/>
                  </a:cubicBezTo>
                  <a:cubicBezTo>
                    <a:pt x="2195" y="5065"/>
                    <a:pt x="2056" y="5030"/>
                    <a:pt x="1920" y="4988"/>
                  </a:cubicBezTo>
                  <a:cubicBezTo>
                    <a:pt x="1886" y="4977"/>
                    <a:pt x="1852" y="4966"/>
                    <a:pt x="1818" y="4956"/>
                  </a:cubicBezTo>
                  <a:cubicBezTo>
                    <a:pt x="1781" y="4943"/>
                    <a:pt x="1743" y="4930"/>
                    <a:pt x="1706" y="4918"/>
                  </a:cubicBezTo>
                  <a:cubicBezTo>
                    <a:pt x="1594" y="4880"/>
                    <a:pt x="1468" y="4854"/>
                    <a:pt x="1337" y="4844"/>
                  </a:cubicBezTo>
                  <a:cubicBezTo>
                    <a:pt x="1075" y="4823"/>
                    <a:pt x="781" y="4881"/>
                    <a:pt x="542" y="5026"/>
                  </a:cubicBezTo>
                  <a:cubicBezTo>
                    <a:pt x="302" y="5169"/>
                    <a:pt x="123" y="5392"/>
                    <a:pt x="46" y="5641"/>
                  </a:cubicBezTo>
                  <a:cubicBezTo>
                    <a:pt x="-34" y="5890"/>
                    <a:pt x="-4" y="6161"/>
                    <a:pt x="100" y="6382"/>
                  </a:cubicBezTo>
                  <a:cubicBezTo>
                    <a:pt x="203" y="6605"/>
                    <a:pt x="368" y="6779"/>
                    <a:pt x="541" y="6911"/>
                  </a:cubicBezTo>
                  <a:cubicBezTo>
                    <a:pt x="599" y="6852"/>
                    <a:pt x="656" y="6793"/>
                    <a:pt x="714" y="6734"/>
                  </a:cubicBezTo>
                  <a:cubicBezTo>
                    <a:pt x="772" y="6675"/>
                    <a:pt x="830" y="6616"/>
                    <a:pt x="888" y="6557"/>
                  </a:cubicBezTo>
                  <a:cubicBezTo>
                    <a:pt x="945" y="6497"/>
                    <a:pt x="1003" y="6438"/>
                    <a:pt x="1061" y="6379"/>
                  </a:cubicBezTo>
                  <a:cubicBezTo>
                    <a:pt x="1119" y="6320"/>
                    <a:pt x="1176" y="6261"/>
                    <a:pt x="1234" y="6202"/>
                  </a:cubicBezTo>
                  <a:cubicBezTo>
                    <a:pt x="1158" y="6144"/>
                    <a:pt x="1109" y="6084"/>
                    <a:pt x="1087" y="6034"/>
                  </a:cubicBezTo>
                  <a:cubicBezTo>
                    <a:pt x="1065" y="5985"/>
                    <a:pt x="1065" y="5946"/>
                    <a:pt x="1075" y="5913"/>
                  </a:cubicBezTo>
                  <a:cubicBezTo>
                    <a:pt x="1086" y="5879"/>
                    <a:pt x="1110" y="5850"/>
                    <a:pt x="1143" y="5831"/>
                  </a:cubicBezTo>
                  <a:cubicBezTo>
                    <a:pt x="1175" y="5812"/>
                    <a:pt x="1215" y="5802"/>
                    <a:pt x="1274" y="5806"/>
                  </a:cubicBezTo>
                  <a:cubicBezTo>
                    <a:pt x="1304" y="5809"/>
                    <a:pt x="1337" y="5815"/>
                    <a:pt x="1375" y="5828"/>
                  </a:cubicBezTo>
                  <a:cubicBezTo>
                    <a:pt x="1413" y="5841"/>
                    <a:pt x="1451" y="5854"/>
                    <a:pt x="1489" y="5866"/>
                  </a:cubicBezTo>
                  <a:cubicBezTo>
                    <a:pt x="1530" y="5880"/>
                    <a:pt x="1572" y="5893"/>
                    <a:pt x="1614" y="5907"/>
                  </a:cubicBezTo>
                  <a:cubicBezTo>
                    <a:pt x="1782" y="5959"/>
                    <a:pt x="1952" y="6003"/>
                    <a:pt x="2124" y="6040"/>
                  </a:cubicBezTo>
                  <a:cubicBezTo>
                    <a:pt x="2467" y="6114"/>
                    <a:pt x="2816" y="6157"/>
                    <a:pt x="3164" y="6173"/>
                  </a:cubicBezTo>
                  <a:cubicBezTo>
                    <a:pt x="4563" y="6236"/>
                    <a:pt x="5942" y="5862"/>
                    <a:pt x="7165" y="5228"/>
                  </a:cubicBezTo>
                  <a:cubicBezTo>
                    <a:pt x="8398" y="4591"/>
                    <a:pt x="9394" y="3609"/>
                    <a:pt x="9987" y="2465"/>
                  </a:cubicBezTo>
                  <a:cubicBezTo>
                    <a:pt x="10136" y="2179"/>
                    <a:pt x="10261" y="1883"/>
                    <a:pt x="10360" y="1582"/>
                  </a:cubicBezTo>
                  <a:cubicBezTo>
                    <a:pt x="10410" y="1430"/>
                    <a:pt x="10452" y="1280"/>
                    <a:pt x="10490" y="1122"/>
                  </a:cubicBezTo>
                  <a:cubicBezTo>
                    <a:pt x="10494" y="1105"/>
                    <a:pt x="10498" y="1087"/>
                    <a:pt x="10502" y="1069"/>
                  </a:cubicBezTo>
                  <a:cubicBezTo>
                    <a:pt x="10503" y="1064"/>
                    <a:pt x="10505" y="1059"/>
                    <a:pt x="10506" y="1054"/>
                  </a:cubicBezTo>
                  <a:cubicBezTo>
                    <a:pt x="10506" y="1051"/>
                    <a:pt x="10508" y="1049"/>
                    <a:pt x="10508" y="1047"/>
                  </a:cubicBezTo>
                  <a:cubicBezTo>
                    <a:pt x="10511" y="1037"/>
                    <a:pt x="10515" y="1029"/>
                    <a:pt x="10518" y="1022"/>
                  </a:cubicBezTo>
                  <a:cubicBezTo>
                    <a:pt x="10526" y="1009"/>
                    <a:pt x="10534" y="999"/>
                    <a:pt x="10547" y="989"/>
                  </a:cubicBezTo>
                  <a:cubicBezTo>
                    <a:pt x="10570" y="968"/>
                    <a:pt x="10622" y="945"/>
                    <a:pt x="10690" y="939"/>
                  </a:cubicBezTo>
                  <a:cubicBezTo>
                    <a:pt x="10756" y="932"/>
                    <a:pt x="10830" y="944"/>
                    <a:pt x="10876" y="965"/>
                  </a:cubicBezTo>
                  <a:cubicBezTo>
                    <a:pt x="10924" y="988"/>
                    <a:pt x="10939" y="1006"/>
                    <a:pt x="10951" y="1031"/>
                  </a:cubicBezTo>
                  <a:cubicBezTo>
                    <a:pt x="10952" y="1034"/>
                    <a:pt x="10954" y="1038"/>
                    <a:pt x="10955" y="1041"/>
                  </a:cubicBezTo>
                  <a:cubicBezTo>
                    <a:pt x="10955" y="1040"/>
                    <a:pt x="10955" y="1039"/>
                    <a:pt x="10955" y="1037"/>
                  </a:cubicBezTo>
                  <a:cubicBezTo>
                    <a:pt x="10957" y="1046"/>
                    <a:pt x="10959" y="1054"/>
                    <a:pt x="10961" y="1063"/>
                  </a:cubicBezTo>
                  <a:cubicBezTo>
                    <a:pt x="10969" y="1098"/>
                    <a:pt x="10977" y="1132"/>
                    <a:pt x="10985" y="1167"/>
                  </a:cubicBezTo>
                  <a:cubicBezTo>
                    <a:pt x="11004" y="1244"/>
                    <a:pt x="11024" y="1321"/>
                    <a:pt x="11046" y="1397"/>
                  </a:cubicBezTo>
                  <a:cubicBezTo>
                    <a:pt x="11396" y="2621"/>
                    <a:pt x="12185" y="3739"/>
                    <a:pt x="13267" y="4560"/>
                  </a:cubicBezTo>
                  <a:cubicBezTo>
                    <a:pt x="13808" y="4971"/>
                    <a:pt x="14418" y="5310"/>
                    <a:pt x="15075" y="5559"/>
                  </a:cubicBezTo>
                  <a:cubicBezTo>
                    <a:pt x="15732" y="5808"/>
                    <a:pt x="16432" y="5966"/>
                    <a:pt x="17141" y="6028"/>
                  </a:cubicBezTo>
                  <a:cubicBezTo>
                    <a:pt x="17850" y="6091"/>
                    <a:pt x="18568" y="6059"/>
                    <a:pt x="19266" y="5938"/>
                  </a:cubicBezTo>
                  <a:cubicBezTo>
                    <a:pt x="19440" y="5907"/>
                    <a:pt x="19613" y="5871"/>
                    <a:pt x="19784" y="5830"/>
                  </a:cubicBezTo>
                  <a:cubicBezTo>
                    <a:pt x="19871" y="5809"/>
                    <a:pt x="19954" y="5788"/>
                    <a:pt x="20043" y="5763"/>
                  </a:cubicBezTo>
                  <a:cubicBezTo>
                    <a:pt x="20080" y="5753"/>
                    <a:pt x="20118" y="5742"/>
                    <a:pt x="20156" y="5731"/>
                  </a:cubicBezTo>
                  <a:cubicBezTo>
                    <a:pt x="20169" y="5728"/>
                    <a:pt x="20182" y="5725"/>
                    <a:pt x="20194" y="5724"/>
                  </a:cubicBezTo>
                  <a:cubicBezTo>
                    <a:pt x="20240" y="5719"/>
                    <a:pt x="20281" y="5725"/>
                    <a:pt x="20329" y="5749"/>
                  </a:cubicBezTo>
                  <a:cubicBezTo>
                    <a:pt x="20376" y="5773"/>
                    <a:pt x="20422" y="5816"/>
                    <a:pt x="20445" y="5861"/>
                  </a:cubicBezTo>
                  <a:cubicBezTo>
                    <a:pt x="20469" y="5907"/>
                    <a:pt x="20472" y="5946"/>
                    <a:pt x="20463" y="5976"/>
                  </a:cubicBezTo>
                  <a:cubicBezTo>
                    <a:pt x="20459" y="5992"/>
                    <a:pt x="20451" y="6008"/>
                    <a:pt x="20437" y="6026"/>
                  </a:cubicBezTo>
                  <a:cubicBezTo>
                    <a:pt x="20430" y="6036"/>
                    <a:pt x="20422" y="6046"/>
                    <a:pt x="20411" y="6056"/>
                  </a:cubicBezTo>
                  <a:cubicBezTo>
                    <a:pt x="20407" y="6060"/>
                    <a:pt x="20403" y="6064"/>
                    <a:pt x="20399" y="6067"/>
                  </a:cubicBezTo>
                  <a:cubicBezTo>
                    <a:pt x="20386" y="6078"/>
                    <a:pt x="20373" y="6088"/>
                    <a:pt x="20360" y="6099"/>
                  </a:cubicBezTo>
                  <a:cubicBezTo>
                    <a:pt x="20095" y="6308"/>
                    <a:pt x="19847" y="6535"/>
                    <a:pt x="19620" y="6777"/>
                  </a:cubicBezTo>
                  <a:cubicBezTo>
                    <a:pt x="19165" y="7260"/>
                    <a:pt x="18791" y="7804"/>
                    <a:pt x="18518" y="8385"/>
                  </a:cubicBezTo>
                  <a:cubicBezTo>
                    <a:pt x="17966" y="9547"/>
                    <a:pt x="17830" y="10862"/>
                    <a:pt x="18148" y="12094"/>
                  </a:cubicBezTo>
                  <a:cubicBezTo>
                    <a:pt x="18460" y="13326"/>
                    <a:pt x="19211" y="14457"/>
                    <a:pt x="20241" y="15317"/>
                  </a:cubicBezTo>
                  <a:cubicBezTo>
                    <a:pt x="20296" y="15363"/>
                    <a:pt x="20351" y="15408"/>
                    <a:pt x="20406" y="15453"/>
                  </a:cubicBezTo>
                  <a:cubicBezTo>
                    <a:pt x="20424" y="15469"/>
                    <a:pt x="20433" y="15482"/>
                    <a:pt x="20440" y="15495"/>
                  </a:cubicBezTo>
                  <a:cubicBezTo>
                    <a:pt x="20451" y="15518"/>
                    <a:pt x="20457" y="15552"/>
                    <a:pt x="20440" y="15604"/>
                  </a:cubicBezTo>
                  <a:cubicBezTo>
                    <a:pt x="20424" y="15654"/>
                    <a:pt x="20383" y="15712"/>
                    <a:pt x="20336" y="15749"/>
                  </a:cubicBezTo>
                  <a:cubicBezTo>
                    <a:pt x="20287" y="15787"/>
                    <a:pt x="20242" y="15800"/>
                    <a:pt x="20216" y="15801"/>
                  </a:cubicBezTo>
                  <a:cubicBezTo>
                    <a:pt x="20209" y="15801"/>
                    <a:pt x="20160" y="15792"/>
                    <a:pt x="20160" y="15791"/>
                  </a:cubicBezTo>
                  <a:cubicBezTo>
                    <a:pt x="20156" y="15791"/>
                    <a:pt x="20001" y="15746"/>
                    <a:pt x="19916" y="15723"/>
                  </a:cubicBezTo>
                  <a:cubicBezTo>
                    <a:pt x="19745" y="15679"/>
                    <a:pt x="19572" y="15640"/>
                    <a:pt x="19398" y="15607"/>
                  </a:cubicBezTo>
                  <a:cubicBezTo>
                    <a:pt x="19050" y="15540"/>
                    <a:pt x="18696" y="15496"/>
                    <a:pt x="18340" y="15477"/>
                  </a:cubicBezTo>
                  <a:cubicBezTo>
                    <a:pt x="16917" y="15396"/>
                    <a:pt x="15466" y="15708"/>
                    <a:pt x="14247" y="16365"/>
                  </a:cubicBezTo>
                  <a:cubicBezTo>
                    <a:pt x="13022" y="17018"/>
                    <a:pt x="12047" y="18016"/>
                    <a:pt x="11472" y="19165"/>
                  </a:cubicBezTo>
                  <a:cubicBezTo>
                    <a:pt x="11327" y="19452"/>
                    <a:pt x="11207" y="19748"/>
                    <a:pt x="11111" y="20050"/>
                  </a:cubicBezTo>
                  <a:cubicBezTo>
                    <a:pt x="11087" y="20126"/>
                    <a:pt x="11065" y="20202"/>
                    <a:pt x="11044" y="20278"/>
                  </a:cubicBezTo>
                  <a:cubicBezTo>
                    <a:pt x="11024" y="20350"/>
                    <a:pt x="11000" y="20449"/>
                    <a:pt x="10990" y="20490"/>
                  </a:cubicBezTo>
                  <a:cubicBezTo>
                    <a:pt x="10982" y="20518"/>
                    <a:pt x="10965" y="20545"/>
                    <a:pt x="10918" y="20576"/>
                  </a:cubicBezTo>
                  <a:cubicBezTo>
                    <a:pt x="10873" y="20606"/>
                    <a:pt x="10802" y="20629"/>
                    <a:pt x="10738" y="20632"/>
                  </a:cubicBezTo>
                  <a:cubicBezTo>
                    <a:pt x="10672" y="20636"/>
                    <a:pt x="10624" y="20621"/>
                    <a:pt x="10602" y="20607"/>
                  </a:cubicBezTo>
                  <a:cubicBezTo>
                    <a:pt x="10581" y="20594"/>
                    <a:pt x="10560" y="20574"/>
                    <a:pt x="10543" y="20522"/>
                  </a:cubicBezTo>
                  <a:cubicBezTo>
                    <a:pt x="10543" y="20519"/>
                    <a:pt x="10537" y="20497"/>
                    <a:pt x="10535" y="20489"/>
                  </a:cubicBezTo>
                  <a:cubicBezTo>
                    <a:pt x="10531" y="20473"/>
                    <a:pt x="10527" y="20457"/>
                    <a:pt x="10524" y="20441"/>
                  </a:cubicBezTo>
                  <a:cubicBezTo>
                    <a:pt x="10514" y="20402"/>
                    <a:pt x="10505" y="20364"/>
                    <a:pt x="10496" y="20325"/>
                  </a:cubicBezTo>
                  <a:cubicBezTo>
                    <a:pt x="10477" y="20248"/>
                    <a:pt x="10455" y="20172"/>
                    <a:pt x="10433" y="20095"/>
                  </a:cubicBezTo>
                  <a:cubicBezTo>
                    <a:pt x="10071" y="18874"/>
                    <a:pt x="9269" y="17762"/>
                    <a:pt x="8178" y="16951"/>
                  </a:cubicBezTo>
                  <a:cubicBezTo>
                    <a:pt x="7091" y="16135"/>
                    <a:pt x="5713" y="15624"/>
                    <a:pt x="4292" y="15510"/>
                  </a:cubicBezTo>
                  <a:cubicBezTo>
                    <a:pt x="3582" y="15452"/>
                    <a:pt x="2863" y="15490"/>
                    <a:pt x="2166" y="15619"/>
                  </a:cubicBezTo>
                  <a:cubicBezTo>
                    <a:pt x="1991" y="15652"/>
                    <a:pt x="1818" y="15690"/>
                    <a:pt x="1647" y="15733"/>
                  </a:cubicBezTo>
                  <a:cubicBezTo>
                    <a:pt x="1604" y="15744"/>
                    <a:pt x="1562" y="15755"/>
                    <a:pt x="1519" y="15767"/>
                  </a:cubicBezTo>
                  <a:cubicBezTo>
                    <a:pt x="1385" y="15804"/>
                    <a:pt x="1250" y="15804"/>
                    <a:pt x="1168" y="15678"/>
                  </a:cubicBezTo>
                  <a:cubicBezTo>
                    <a:pt x="1062" y="15517"/>
                    <a:pt x="1174" y="15420"/>
                    <a:pt x="1197" y="15401"/>
                  </a:cubicBezTo>
                  <a:cubicBezTo>
                    <a:pt x="1229" y="15374"/>
                    <a:pt x="1262" y="15348"/>
                    <a:pt x="1294" y="15321"/>
                  </a:cubicBezTo>
                  <a:cubicBezTo>
                    <a:pt x="1552" y="15104"/>
                    <a:pt x="1793" y="14871"/>
                    <a:pt x="2012" y="14623"/>
                  </a:cubicBezTo>
                  <a:cubicBezTo>
                    <a:pt x="2450" y="14128"/>
                    <a:pt x="2805" y="13574"/>
                    <a:pt x="3058" y="12986"/>
                  </a:cubicBezTo>
                  <a:cubicBezTo>
                    <a:pt x="3570" y="11809"/>
                    <a:pt x="3690" y="10517"/>
                    <a:pt x="3374" y="9322"/>
                  </a:cubicBezTo>
                  <a:cubicBezTo>
                    <a:pt x="3218" y="8724"/>
                    <a:pt x="2955" y="8149"/>
                    <a:pt x="2595" y="7621"/>
                  </a:cubicBezTo>
                  <a:cubicBezTo>
                    <a:pt x="2236" y="7095"/>
                    <a:pt x="1772" y="6612"/>
                    <a:pt x="1237" y="6204"/>
                  </a:cubicBezTo>
                  <a:cubicBezTo>
                    <a:pt x="1179" y="6263"/>
                    <a:pt x="1121" y="6321"/>
                    <a:pt x="1062" y="6380"/>
                  </a:cubicBezTo>
                  <a:cubicBezTo>
                    <a:pt x="1004" y="6439"/>
                    <a:pt x="946" y="6498"/>
                    <a:pt x="888" y="6557"/>
                  </a:cubicBezTo>
                  <a:cubicBezTo>
                    <a:pt x="829" y="6615"/>
                    <a:pt x="771" y="6674"/>
                    <a:pt x="713" y="6733"/>
                  </a:cubicBezTo>
                  <a:cubicBezTo>
                    <a:pt x="655" y="6791"/>
                    <a:pt x="596" y="6850"/>
                    <a:pt x="538" y="6909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Freeform: Shape 5"/>
            <p:cNvSpPr/>
            <p:nvPr/>
          </p:nvSpPr>
          <p:spPr>
            <a:xfrm>
              <a:off x="6440179" y="1728594"/>
              <a:ext cx="971463" cy="9714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7" h="19807" extrusionOk="0">
                  <a:moveTo>
                    <a:pt x="7907" y="205"/>
                  </a:moveTo>
                  <a:cubicBezTo>
                    <a:pt x="13264" y="-897"/>
                    <a:pt x="18498" y="2551"/>
                    <a:pt x="19601" y="7908"/>
                  </a:cubicBezTo>
                  <a:cubicBezTo>
                    <a:pt x="20703" y="13264"/>
                    <a:pt x="17254" y="18500"/>
                    <a:pt x="11898" y="19602"/>
                  </a:cubicBezTo>
                  <a:cubicBezTo>
                    <a:pt x="6545" y="20703"/>
                    <a:pt x="1312" y="17258"/>
                    <a:pt x="206" y="11907"/>
                  </a:cubicBezTo>
                  <a:cubicBezTo>
                    <a:pt x="206" y="11904"/>
                    <a:pt x="205" y="11901"/>
                    <a:pt x="204" y="11899"/>
                  </a:cubicBezTo>
                  <a:cubicBezTo>
                    <a:pt x="-897" y="6542"/>
                    <a:pt x="2551" y="1307"/>
                    <a:pt x="7907" y="205"/>
                  </a:cubicBezTo>
                  <a:close/>
                </a:path>
              </a:pathLst>
            </a:custGeom>
            <a:gradFill>
              <a:gsLst>
                <a:gs pos="0">
                  <a:srgbClr val="FF9999"/>
                </a:gs>
                <a:gs pos="100000">
                  <a:srgbClr val="FF5050"/>
                </a:gs>
              </a:gsLst>
              <a:lin ang="3600000" scaled="0"/>
            </a:gra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Freeform: Shape 8"/>
            <p:cNvSpPr/>
            <p:nvPr/>
          </p:nvSpPr>
          <p:spPr>
            <a:xfrm>
              <a:off x="7284334" y="3163658"/>
              <a:ext cx="971453" cy="9714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6" h="19806" extrusionOk="0">
                  <a:moveTo>
                    <a:pt x="11898" y="19600"/>
                  </a:moveTo>
                  <a:cubicBezTo>
                    <a:pt x="6542" y="20703"/>
                    <a:pt x="1307" y="17254"/>
                    <a:pt x="205" y="11898"/>
                  </a:cubicBezTo>
                  <a:cubicBezTo>
                    <a:pt x="-897" y="6542"/>
                    <a:pt x="2551" y="1307"/>
                    <a:pt x="7908" y="205"/>
                  </a:cubicBezTo>
                  <a:cubicBezTo>
                    <a:pt x="13261" y="-897"/>
                    <a:pt x="18494" y="2548"/>
                    <a:pt x="19599" y="7899"/>
                  </a:cubicBezTo>
                  <a:cubicBezTo>
                    <a:pt x="19600" y="7902"/>
                    <a:pt x="19600" y="7905"/>
                    <a:pt x="19600" y="7907"/>
                  </a:cubicBezTo>
                  <a:cubicBezTo>
                    <a:pt x="20703" y="13263"/>
                    <a:pt x="17254" y="18499"/>
                    <a:pt x="11898" y="19600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3600000" scaled="0"/>
            </a:gra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6454248" y="4598723"/>
              <a:ext cx="971490" cy="9714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7" h="19806" extrusionOk="0">
                  <a:moveTo>
                    <a:pt x="7908" y="205"/>
                  </a:moveTo>
                  <a:cubicBezTo>
                    <a:pt x="13264" y="-897"/>
                    <a:pt x="18500" y="2551"/>
                    <a:pt x="19602" y="7907"/>
                  </a:cubicBezTo>
                  <a:cubicBezTo>
                    <a:pt x="20703" y="13264"/>
                    <a:pt x="17254" y="18499"/>
                    <a:pt x="11899" y="19601"/>
                  </a:cubicBezTo>
                  <a:cubicBezTo>
                    <a:pt x="6545" y="20703"/>
                    <a:pt x="1312" y="17258"/>
                    <a:pt x="207" y="11907"/>
                  </a:cubicBezTo>
                  <a:cubicBezTo>
                    <a:pt x="206" y="11904"/>
                    <a:pt x="206" y="11901"/>
                    <a:pt x="205" y="11898"/>
                  </a:cubicBezTo>
                  <a:cubicBezTo>
                    <a:pt x="-897" y="6542"/>
                    <a:pt x="2552" y="1307"/>
                    <a:pt x="7908" y="205"/>
                  </a:cubicBezTo>
                  <a:close/>
                </a:path>
              </a:pathLst>
            </a:custGeom>
            <a:gradFill>
              <a:gsLst>
                <a:gs pos="0">
                  <a:srgbClr val="FF9999"/>
                </a:gs>
                <a:gs pos="100000">
                  <a:srgbClr val="FF5050"/>
                </a:gs>
              </a:gsLst>
              <a:lin ang="3600000" scaled="0"/>
            </a:gra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Freeform: Shape 14"/>
            <p:cNvSpPr/>
            <p:nvPr/>
          </p:nvSpPr>
          <p:spPr>
            <a:xfrm>
              <a:off x="4794076" y="4598723"/>
              <a:ext cx="971453" cy="971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6" h="19807" extrusionOk="0">
                  <a:moveTo>
                    <a:pt x="7908" y="205"/>
                  </a:moveTo>
                  <a:cubicBezTo>
                    <a:pt x="13264" y="-897"/>
                    <a:pt x="18499" y="2552"/>
                    <a:pt x="19601" y="7908"/>
                  </a:cubicBezTo>
                  <a:cubicBezTo>
                    <a:pt x="20703" y="13265"/>
                    <a:pt x="17255" y="18500"/>
                    <a:pt x="11899" y="19602"/>
                  </a:cubicBezTo>
                  <a:cubicBezTo>
                    <a:pt x="6545" y="20703"/>
                    <a:pt x="1313" y="17258"/>
                    <a:pt x="207" y="11907"/>
                  </a:cubicBezTo>
                  <a:cubicBezTo>
                    <a:pt x="207" y="11904"/>
                    <a:pt x="206" y="11901"/>
                    <a:pt x="206" y="11899"/>
                  </a:cubicBezTo>
                  <a:cubicBezTo>
                    <a:pt x="-897" y="6543"/>
                    <a:pt x="2552" y="1307"/>
                    <a:pt x="7908" y="205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3600000" scaled="0"/>
            </a:gra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17"/>
            <p:cNvSpPr/>
            <p:nvPr/>
          </p:nvSpPr>
          <p:spPr>
            <a:xfrm>
              <a:off x="4780007" y="1728594"/>
              <a:ext cx="971470" cy="971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6" h="19807" extrusionOk="0">
                  <a:moveTo>
                    <a:pt x="11898" y="19602"/>
                  </a:moveTo>
                  <a:cubicBezTo>
                    <a:pt x="6542" y="20703"/>
                    <a:pt x="1307" y="17255"/>
                    <a:pt x="205" y="11898"/>
                  </a:cubicBezTo>
                  <a:cubicBezTo>
                    <a:pt x="-897" y="6542"/>
                    <a:pt x="2552" y="1307"/>
                    <a:pt x="7908" y="205"/>
                  </a:cubicBezTo>
                  <a:cubicBezTo>
                    <a:pt x="13261" y="-897"/>
                    <a:pt x="18494" y="2548"/>
                    <a:pt x="19599" y="7899"/>
                  </a:cubicBezTo>
                  <a:cubicBezTo>
                    <a:pt x="19600" y="7902"/>
                    <a:pt x="19600" y="7904"/>
                    <a:pt x="19601" y="7908"/>
                  </a:cubicBezTo>
                  <a:cubicBezTo>
                    <a:pt x="20703" y="13264"/>
                    <a:pt x="17254" y="18500"/>
                    <a:pt x="11898" y="19602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3600000" scaled="0"/>
            </a:gra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Freeform: Shape 20"/>
            <p:cNvSpPr/>
            <p:nvPr/>
          </p:nvSpPr>
          <p:spPr>
            <a:xfrm>
              <a:off x="3949922" y="3163658"/>
              <a:ext cx="971490" cy="9714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7" h="19807" extrusionOk="0">
                  <a:moveTo>
                    <a:pt x="11898" y="19602"/>
                  </a:moveTo>
                  <a:cubicBezTo>
                    <a:pt x="6542" y="20704"/>
                    <a:pt x="1306" y="17256"/>
                    <a:pt x="204" y="11899"/>
                  </a:cubicBezTo>
                  <a:cubicBezTo>
                    <a:pt x="-897" y="6542"/>
                    <a:pt x="2552" y="1307"/>
                    <a:pt x="7907" y="205"/>
                  </a:cubicBezTo>
                  <a:cubicBezTo>
                    <a:pt x="13261" y="-896"/>
                    <a:pt x="18494" y="2549"/>
                    <a:pt x="19599" y="7900"/>
                  </a:cubicBezTo>
                  <a:cubicBezTo>
                    <a:pt x="19600" y="7903"/>
                    <a:pt x="19600" y="7905"/>
                    <a:pt x="19601" y="7908"/>
                  </a:cubicBezTo>
                  <a:cubicBezTo>
                    <a:pt x="20703" y="13264"/>
                    <a:pt x="17254" y="18500"/>
                    <a:pt x="11898" y="19602"/>
                  </a:cubicBezTo>
                  <a:close/>
                </a:path>
              </a:pathLst>
            </a:custGeom>
            <a:gradFill>
              <a:gsLst>
                <a:gs pos="0">
                  <a:srgbClr val="FF9999"/>
                </a:gs>
                <a:gs pos="100000">
                  <a:srgbClr val="FF5050"/>
                </a:gs>
              </a:gsLst>
              <a:lin ang="3600000" scaled="0"/>
            </a:gra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TextBox 22"/>
            <p:cNvSpPr txBox="1">
              <a:spLocks/>
            </p:cNvSpPr>
            <p:nvPr/>
          </p:nvSpPr>
          <p:spPr>
            <a:xfrm>
              <a:off x="5296398" y="3248089"/>
              <a:ext cx="1604821" cy="886075"/>
            </a:xfrm>
            <a:prstGeom prst="rect">
              <a:avLst/>
            </a:prstGeom>
          </p:spPr>
          <p:txBody>
            <a:bodyPr wrap="none" anchor="ctr">
              <a:normAutofit/>
            </a:bodyPr>
            <a:lstStyle/>
            <a:p>
              <a:pPr marL="0" indent="0" algn="ctr">
                <a:buNone/>
              </a:pPr>
              <a:r>
                <a:rPr lang="zh-CN" altLang="en-US" sz="1200" b="1"/>
                <a:t>标题文本预设</a:t>
              </a:r>
            </a:p>
          </p:txBody>
        </p:sp>
        <p:grpSp>
          <p:nvGrpSpPr>
            <p:cNvPr id="18" name="Group 29"/>
            <p:cNvGrpSpPr/>
            <p:nvPr/>
          </p:nvGrpSpPr>
          <p:grpSpPr>
            <a:xfrm>
              <a:off x="2220967" y="4682160"/>
              <a:ext cx="2573109" cy="847702"/>
              <a:chOff x="2653530" y="5074715"/>
              <a:chExt cx="2262955" cy="847702"/>
            </a:xfrm>
          </p:grpSpPr>
          <p:sp>
            <p:nvSpPr>
              <p:cNvPr id="34" name="TextBox 30"/>
              <p:cNvSpPr txBox="1"/>
              <p:nvPr/>
            </p:nvSpPr>
            <p:spPr>
              <a:xfrm>
                <a:off x="2653530" y="5074715"/>
                <a:ext cx="2262955" cy="29140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4">
                        <a:lumMod val="10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wrap="none" lIns="0" tIns="0" rIns="360000" bIns="0" anchor="ctr" anchorCtr="0">
                <a:normAutofit/>
              </a:bodyPr>
              <a:lstStyle/>
              <a:p>
                <a:pPr algn="r"/>
                <a:r>
                  <a:rPr lang="zh-CN" altLang="en-US" sz="1600" b="1">
                    <a:solidFill>
                      <a:schemeClr val="accent5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35" name="TextBox 31"/>
              <p:cNvSpPr txBox="1">
                <a:spLocks/>
              </p:cNvSpPr>
              <p:nvPr/>
            </p:nvSpPr>
            <p:spPr>
              <a:xfrm>
                <a:off x="2653530" y="5366119"/>
                <a:ext cx="2262955" cy="556298"/>
              </a:xfrm>
              <a:prstGeom prst="rect">
                <a:avLst/>
              </a:prstGeom>
            </p:spPr>
            <p:txBody>
              <a:bodyPr vert="horz" wrap="square" lIns="0" tIns="0" rIns="360000" bIns="0" anchor="ctr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19" name="Group 32"/>
            <p:cNvGrpSpPr/>
            <p:nvPr/>
          </p:nvGrpSpPr>
          <p:grpSpPr>
            <a:xfrm>
              <a:off x="7425738" y="4682160"/>
              <a:ext cx="2861139" cy="847702"/>
              <a:chOff x="7284132" y="5074715"/>
              <a:chExt cx="2262955" cy="847702"/>
            </a:xfrm>
          </p:grpSpPr>
          <p:sp>
            <p:nvSpPr>
              <p:cNvPr id="32" name="TextBox 33"/>
              <p:cNvSpPr txBox="1"/>
              <p:nvPr/>
            </p:nvSpPr>
            <p:spPr>
              <a:xfrm>
                <a:off x="7284132" y="5074715"/>
                <a:ext cx="2262955" cy="29140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4">
                        <a:lumMod val="10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wrap="none" lIns="288000" tIns="0" rIns="288000" bIns="0" anchor="ctr" anchorCtr="0">
                <a:normAutofit/>
              </a:bodyPr>
              <a:lstStyle/>
              <a:p>
                <a:r>
                  <a:rPr lang="zh-CN" altLang="en-US" sz="16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33" name="TextBox 34"/>
              <p:cNvSpPr txBox="1">
                <a:spLocks/>
              </p:cNvSpPr>
              <p:nvPr/>
            </p:nvSpPr>
            <p:spPr>
              <a:xfrm>
                <a:off x="7284132" y="5366119"/>
                <a:ext cx="2262955" cy="556298"/>
              </a:xfrm>
              <a:prstGeom prst="rect">
                <a:avLst/>
              </a:prstGeom>
            </p:spPr>
            <p:txBody>
              <a:bodyPr vert="horz" wrap="square" lIns="288000" tIns="0" rIns="28800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20" name="Group 35"/>
            <p:cNvGrpSpPr/>
            <p:nvPr/>
          </p:nvGrpSpPr>
          <p:grpSpPr>
            <a:xfrm>
              <a:off x="1376813" y="3225543"/>
              <a:ext cx="2573109" cy="847702"/>
              <a:chOff x="2653530" y="5074715"/>
              <a:chExt cx="2262955" cy="847702"/>
            </a:xfrm>
          </p:grpSpPr>
          <p:sp>
            <p:nvSpPr>
              <p:cNvPr id="30" name="TextBox 36"/>
              <p:cNvSpPr txBox="1"/>
              <p:nvPr/>
            </p:nvSpPr>
            <p:spPr>
              <a:xfrm>
                <a:off x="2653530" y="5074715"/>
                <a:ext cx="2262955" cy="29140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4">
                        <a:lumMod val="10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wrap="none" lIns="0" tIns="0" rIns="360000" bIns="0" anchor="ctr" anchorCtr="0">
                <a:normAutofit/>
              </a:bodyPr>
              <a:lstStyle/>
              <a:p>
                <a:pPr algn="r"/>
                <a:r>
                  <a:rPr lang="zh-CN" altLang="en-US" sz="16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31" name="TextBox 37"/>
              <p:cNvSpPr txBox="1">
                <a:spLocks/>
              </p:cNvSpPr>
              <p:nvPr/>
            </p:nvSpPr>
            <p:spPr>
              <a:xfrm>
                <a:off x="2653530" y="5366119"/>
                <a:ext cx="2262955" cy="556298"/>
              </a:xfrm>
              <a:prstGeom prst="rect">
                <a:avLst/>
              </a:prstGeom>
            </p:spPr>
            <p:txBody>
              <a:bodyPr vert="horz" wrap="square" lIns="0" tIns="0" rIns="360000" bIns="0" anchor="ctr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21" name="Group 38"/>
            <p:cNvGrpSpPr/>
            <p:nvPr/>
          </p:nvGrpSpPr>
          <p:grpSpPr>
            <a:xfrm>
              <a:off x="8255787" y="3225543"/>
              <a:ext cx="2861139" cy="847702"/>
              <a:chOff x="7284132" y="5074715"/>
              <a:chExt cx="2262955" cy="847702"/>
            </a:xfrm>
          </p:grpSpPr>
          <p:sp>
            <p:nvSpPr>
              <p:cNvPr id="28" name="TextBox 39"/>
              <p:cNvSpPr txBox="1"/>
              <p:nvPr/>
            </p:nvSpPr>
            <p:spPr>
              <a:xfrm>
                <a:off x="7284132" y="5074715"/>
                <a:ext cx="2262955" cy="29140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4">
                        <a:lumMod val="10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wrap="none" lIns="288000" tIns="0" rIns="288000" bIns="0" anchor="ctr" anchorCtr="0">
                <a:normAutofit/>
              </a:bodyPr>
              <a:lstStyle/>
              <a:p>
                <a:r>
                  <a:rPr lang="zh-CN" altLang="en-US" sz="16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9" name="TextBox 40"/>
              <p:cNvSpPr txBox="1">
                <a:spLocks/>
              </p:cNvSpPr>
              <p:nvPr/>
            </p:nvSpPr>
            <p:spPr>
              <a:xfrm>
                <a:off x="7284132" y="5366119"/>
                <a:ext cx="2262955" cy="556298"/>
              </a:xfrm>
              <a:prstGeom prst="rect">
                <a:avLst/>
              </a:prstGeom>
            </p:spPr>
            <p:txBody>
              <a:bodyPr vert="horz" wrap="square" lIns="288000" tIns="0" rIns="28800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22" name="Group 41"/>
            <p:cNvGrpSpPr/>
            <p:nvPr/>
          </p:nvGrpSpPr>
          <p:grpSpPr>
            <a:xfrm>
              <a:off x="2220967" y="1719976"/>
              <a:ext cx="2573109" cy="847702"/>
              <a:chOff x="2653530" y="5074715"/>
              <a:chExt cx="2262955" cy="847702"/>
            </a:xfrm>
          </p:grpSpPr>
          <p:sp>
            <p:nvSpPr>
              <p:cNvPr id="26" name="TextBox 42"/>
              <p:cNvSpPr txBox="1"/>
              <p:nvPr/>
            </p:nvSpPr>
            <p:spPr>
              <a:xfrm>
                <a:off x="2653530" y="5074715"/>
                <a:ext cx="2262955" cy="29140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4">
                        <a:lumMod val="10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wrap="none" lIns="0" tIns="0" rIns="360000" bIns="0" anchor="ctr" anchorCtr="0">
                <a:normAutofit/>
              </a:bodyPr>
              <a:lstStyle/>
              <a:p>
                <a:pPr algn="r"/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7" name="TextBox 43"/>
              <p:cNvSpPr txBox="1">
                <a:spLocks/>
              </p:cNvSpPr>
              <p:nvPr/>
            </p:nvSpPr>
            <p:spPr>
              <a:xfrm>
                <a:off x="2653530" y="5366119"/>
                <a:ext cx="2262955" cy="556298"/>
              </a:xfrm>
              <a:prstGeom prst="rect">
                <a:avLst/>
              </a:prstGeom>
            </p:spPr>
            <p:txBody>
              <a:bodyPr vert="horz" wrap="square" lIns="0" tIns="0" rIns="360000" bIns="0" anchor="ctr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23" name="Group 44"/>
            <p:cNvGrpSpPr/>
            <p:nvPr/>
          </p:nvGrpSpPr>
          <p:grpSpPr>
            <a:xfrm>
              <a:off x="7425738" y="1719976"/>
              <a:ext cx="2861139" cy="847702"/>
              <a:chOff x="7284132" y="5074715"/>
              <a:chExt cx="2262955" cy="847702"/>
            </a:xfrm>
          </p:grpSpPr>
          <p:sp>
            <p:nvSpPr>
              <p:cNvPr id="24" name="TextBox 45"/>
              <p:cNvSpPr txBox="1"/>
              <p:nvPr/>
            </p:nvSpPr>
            <p:spPr>
              <a:xfrm>
                <a:off x="7284132" y="5074715"/>
                <a:ext cx="2262955" cy="29140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4">
                        <a:lumMod val="10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wrap="none" lIns="288000" tIns="0" rIns="288000" bIns="0" anchor="ctr" anchorCtr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5" name="TextBox 46"/>
              <p:cNvSpPr txBox="1">
                <a:spLocks/>
              </p:cNvSpPr>
              <p:nvPr/>
            </p:nvSpPr>
            <p:spPr>
              <a:xfrm>
                <a:off x="7284132" y="5366119"/>
                <a:ext cx="2262955" cy="556298"/>
              </a:xfrm>
              <a:prstGeom prst="rect">
                <a:avLst/>
              </a:prstGeom>
            </p:spPr>
            <p:txBody>
              <a:bodyPr vert="horz" wrap="square" lIns="288000" tIns="0" rIns="28800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</p:grpSp>
      <p:sp>
        <p:nvSpPr>
          <p:cNvPr id="42" name="Freeform: Shape 15"/>
          <p:cNvSpPr>
            <a:spLocks/>
          </p:cNvSpPr>
          <p:nvPr/>
        </p:nvSpPr>
        <p:spPr bwMode="auto">
          <a:xfrm>
            <a:off x="4267620" y="3448014"/>
            <a:ext cx="316356" cy="34708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21600"/>
                </a:moveTo>
                <a:lnTo>
                  <a:pt x="15882" y="21600"/>
                </a:lnTo>
                <a:lnTo>
                  <a:pt x="15882" y="0"/>
                </a:lnTo>
                <a:lnTo>
                  <a:pt x="21600" y="0"/>
                </a:lnTo>
                <a:cubicBezTo>
                  <a:pt x="21600" y="0"/>
                  <a:pt x="21600" y="21600"/>
                  <a:pt x="21600" y="21600"/>
                </a:cubicBezTo>
                <a:close/>
                <a:moveTo>
                  <a:pt x="13658" y="21600"/>
                </a:moveTo>
                <a:lnTo>
                  <a:pt x="7941" y="21600"/>
                </a:lnTo>
                <a:lnTo>
                  <a:pt x="7941" y="9983"/>
                </a:lnTo>
                <a:lnTo>
                  <a:pt x="13658" y="9983"/>
                </a:lnTo>
                <a:cubicBezTo>
                  <a:pt x="13658" y="9983"/>
                  <a:pt x="13658" y="21600"/>
                  <a:pt x="13658" y="21600"/>
                </a:cubicBezTo>
                <a:close/>
                <a:moveTo>
                  <a:pt x="5717" y="21600"/>
                </a:moveTo>
                <a:lnTo>
                  <a:pt x="0" y="21600"/>
                </a:lnTo>
                <a:lnTo>
                  <a:pt x="0" y="5989"/>
                </a:lnTo>
                <a:lnTo>
                  <a:pt x="5717" y="5989"/>
                </a:lnTo>
                <a:cubicBezTo>
                  <a:pt x="5717" y="5989"/>
                  <a:pt x="5717" y="21600"/>
                  <a:pt x="5717" y="216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3" name="Freeform: Shape 16"/>
          <p:cNvSpPr>
            <a:spLocks/>
          </p:cNvSpPr>
          <p:nvPr/>
        </p:nvSpPr>
        <p:spPr bwMode="auto">
          <a:xfrm>
            <a:off x="6778300" y="2019997"/>
            <a:ext cx="332256" cy="33225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2277" y="9428"/>
                </a:moveTo>
                <a:lnTo>
                  <a:pt x="12277" y="0"/>
                </a:lnTo>
                <a:cubicBezTo>
                  <a:pt x="17448" y="0"/>
                  <a:pt x="21599" y="4151"/>
                  <a:pt x="21599" y="9322"/>
                </a:cubicBezTo>
                <a:cubicBezTo>
                  <a:pt x="21599" y="9357"/>
                  <a:pt x="21599" y="9392"/>
                  <a:pt x="21599" y="9428"/>
                </a:cubicBezTo>
                <a:cubicBezTo>
                  <a:pt x="21599" y="9428"/>
                  <a:pt x="12277" y="9428"/>
                  <a:pt x="12277" y="9428"/>
                </a:cubicBezTo>
                <a:close/>
                <a:moveTo>
                  <a:pt x="18680" y="12383"/>
                </a:moveTo>
                <a:cubicBezTo>
                  <a:pt x="18680" y="12312"/>
                  <a:pt x="18680" y="12277"/>
                  <a:pt x="18680" y="12277"/>
                </a:cubicBezTo>
                <a:cubicBezTo>
                  <a:pt x="18680" y="17448"/>
                  <a:pt x="14493" y="21599"/>
                  <a:pt x="9322" y="21599"/>
                </a:cubicBezTo>
                <a:cubicBezTo>
                  <a:pt x="4151" y="21599"/>
                  <a:pt x="0" y="17448"/>
                  <a:pt x="0" y="12277"/>
                </a:cubicBezTo>
                <a:cubicBezTo>
                  <a:pt x="0" y="7106"/>
                  <a:pt x="4151" y="2919"/>
                  <a:pt x="9322" y="2919"/>
                </a:cubicBezTo>
                <a:lnTo>
                  <a:pt x="9322" y="12383"/>
                </a:lnTo>
                <a:cubicBezTo>
                  <a:pt x="9322" y="12383"/>
                  <a:pt x="18680" y="12383"/>
                  <a:pt x="18680" y="123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4" name="Freeform: Shape 17"/>
          <p:cNvSpPr>
            <a:spLocks/>
          </p:cNvSpPr>
          <p:nvPr/>
        </p:nvSpPr>
        <p:spPr bwMode="auto">
          <a:xfrm>
            <a:off x="5052070" y="2020830"/>
            <a:ext cx="372807" cy="34685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188" y="12491"/>
                </a:moveTo>
                <a:lnTo>
                  <a:pt x="19188" y="9719"/>
                </a:lnTo>
                <a:lnTo>
                  <a:pt x="16141" y="9719"/>
                </a:lnTo>
                <a:lnTo>
                  <a:pt x="16141" y="12491"/>
                </a:lnTo>
                <a:cubicBezTo>
                  <a:pt x="16141" y="12491"/>
                  <a:pt x="19188" y="12491"/>
                  <a:pt x="19188" y="12491"/>
                </a:cubicBezTo>
                <a:close/>
                <a:moveTo>
                  <a:pt x="19188" y="6551"/>
                </a:moveTo>
                <a:lnTo>
                  <a:pt x="16141" y="6299"/>
                </a:lnTo>
                <a:lnTo>
                  <a:pt x="16141" y="8891"/>
                </a:lnTo>
                <a:lnTo>
                  <a:pt x="19188" y="8891"/>
                </a:lnTo>
                <a:cubicBezTo>
                  <a:pt x="19188" y="8891"/>
                  <a:pt x="19188" y="6551"/>
                  <a:pt x="19188" y="6551"/>
                </a:cubicBezTo>
                <a:close/>
                <a:moveTo>
                  <a:pt x="18217" y="16775"/>
                </a:moveTo>
                <a:cubicBezTo>
                  <a:pt x="17011" y="16775"/>
                  <a:pt x="16007" y="17855"/>
                  <a:pt x="16007" y="19188"/>
                </a:cubicBezTo>
                <a:cubicBezTo>
                  <a:pt x="16007" y="20519"/>
                  <a:pt x="17011" y="21599"/>
                  <a:pt x="18217" y="21599"/>
                </a:cubicBezTo>
                <a:cubicBezTo>
                  <a:pt x="19456" y="21599"/>
                  <a:pt x="20460" y="20519"/>
                  <a:pt x="20460" y="19188"/>
                </a:cubicBezTo>
                <a:cubicBezTo>
                  <a:pt x="20427" y="17855"/>
                  <a:pt x="19456" y="16775"/>
                  <a:pt x="18217" y="16775"/>
                </a:cubicBezTo>
                <a:close/>
                <a:moveTo>
                  <a:pt x="11720" y="9719"/>
                </a:moveTo>
                <a:lnTo>
                  <a:pt x="11720" y="12491"/>
                </a:lnTo>
                <a:lnTo>
                  <a:pt x="15069" y="12491"/>
                </a:lnTo>
                <a:lnTo>
                  <a:pt x="15069" y="9719"/>
                </a:lnTo>
                <a:cubicBezTo>
                  <a:pt x="15069" y="9719"/>
                  <a:pt x="11720" y="9719"/>
                  <a:pt x="11720" y="9719"/>
                </a:cubicBezTo>
                <a:close/>
                <a:moveTo>
                  <a:pt x="15069" y="8891"/>
                </a:moveTo>
                <a:lnTo>
                  <a:pt x="15069" y="6228"/>
                </a:lnTo>
                <a:lnTo>
                  <a:pt x="11720" y="5975"/>
                </a:lnTo>
                <a:lnTo>
                  <a:pt x="11720" y="8891"/>
                </a:lnTo>
                <a:cubicBezTo>
                  <a:pt x="11720" y="8891"/>
                  <a:pt x="15069" y="8891"/>
                  <a:pt x="15069" y="8891"/>
                </a:cubicBezTo>
                <a:close/>
                <a:moveTo>
                  <a:pt x="8438" y="12491"/>
                </a:moveTo>
                <a:lnTo>
                  <a:pt x="10649" y="12491"/>
                </a:lnTo>
                <a:lnTo>
                  <a:pt x="10649" y="9719"/>
                </a:lnTo>
                <a:lnTo>
                  <a:pt x="7635" y="9719"/>
                </a:lnTo>
                <a:cubicBezTo>
                  <a:pt x="7635" y="9719"/>
                  <a:pt x="8438" y="12491"/>
                  <a:pt x="8438" y="12491"/>
                </a:cubicBezTo>
                <a:close/>
                <a:moveTo>
                  <a:pt x="6362" y="5616"/>
                </a:moveTo>
                <a:lnTo>
                  <a:pt x="7367" y="8891"/>
                </a:lnTo>
                <a:lnTo>
                  <a:pt x="10649" y="8891"/>
                </a:lnTo>
                <a:lnTo>
                  <a:pt x="10649" y="5904"/>
                </a:lnTo>
                <a:cubicBezTo>
                  <a:pt x="10649" y="5904"/>
                  <a:pt x="6362" y="5616"/>
                  <a:pt x="6362" y="5616"/>
                </a:cubicBezTo>
                <a:close/>
                <a:moveTo>
                  <a:pt x="7367" y="16775"/>
                </a:moveTo>
                <a:cubicBezTo>
                  <a:pt x="6127" y="16775"/>
                  <a:pt x="5124" y="17855"/>
                  <a:pt x="5124" y="19188"/>
                </a:cubicBezTo>
                <a:cubicBezTo>
                  <a:pt x="5124" y="20519"/>
                  <a:pt x="6127" y="21599"/>
                  <a:pt x="7367" y="21599"/>
                </a:cubicBezTo>
                <a:cubicBezTo>
                  <a:pt x="8606" y="21599"/>
                  <a:pt x="9610" y="20519"/>
                  <a:pt x="9610" y="19188"/>
                </a:cubicBezTo>
                <a:cubicBezTo>
                  <a:pt x="9610" y="17855"/>
                  <a:pt x="8606" y="16775"/>
                  <a:pt x="7367" y="16775"/>
                </a:cubicBezTo>
                <a:close/>
                <a:moveTo>
                  <a:pt x="21599" y="5508"/>
                </a:moveTo>
                <a:lnTo>
                  <a:pt x="21599" y="13607"/>
                </a:lnTo>
                <a:cubicBezTo>
                  <a:pt x="21599" y="14436"/>
                  <a:pt x="20996" y="15083"/>
                  <a:pt x="20226" y="15083"/>
                </a:cubicBezTo>
                <a:lnTo>
                  <a:pt x="7434" y="15083"/>
                </a:lnTo>
                <a:cubicBezTo>
                  <a:pt x="6797" y="15083"/>
                  <a:pt x="6228" y="14543"/>
                  <a:pt x="6127" y="13860"/>
                </a:cubicBezTo>
                <a:lnTo>
                  <a:pt x="3750" y="4715"/>
                </a:lnTo>
                <a:cubicBezTo>
                  <a:pt x="3750" y="4715"/>
                  <a:pt x="3348" y="3060"/>
                  <a:pt x="2645" y="2843"/>
                </a:cubicBezTo>
                <a:cubicBezTo>
                  <a:pt x="1540" y="2519"/>
                  <a:pt x="0" y="3168"/>
                  <a:pt x="0" y="1259"/>
                </a:cubicBezTo>
                <a:cubicBezTo>
                  <a:pt x="0" y="36"/>
                  <a:pt x="1037" y="36"/>
                  <a:pt x="1037" y="36"/>
                </a:cubicBezTo>
                <a:cubicBezTo>
                  <a:pt x="1071" y="36"/>
                  <a:pt x="1272" y="0"/>
                  <a:pt x="1540" y="0"/>
                </a:cubicBezTo>
                <a:cubicBezTo>
                  <a:pt x="3147" y="0"/>
                  <a:pt x="5056" y="647"/>
                  <a:pt x="5793" y="2951"/>
                </a:cubicBezTo>
                <a:lnTo>
                  <a:pt x="20293" y="4068"/>
                </a:lnTo>
                <a:cubicBezTo>
                  <a:pt x="21030" y="4103"/>
                  <a:pt x="21599" y="4715"/>
                  <a:pt x="21599" y="55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5" name="Freeform: Shape 18"/>
          <p:cNvSpPr>
            <a:spLocks/>
          </p:cNvSpPr>
          <p:nvPr/>
        </p:nvSpPr>
        <p:spPr bwMode="auto">
          <a:xfrm>
            <a:off x="7609677" y="3523232"/>
            <a:ext cx="324434" cy="22741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2303"/>
                </a:moveTo>
                <a:lnTo>
                  <a:pt x="21599" y="19991"/>
                </a:lnTo>
                <a:lnTo>
                  <a:pt x="15324" y="10736"/>
                </a:lnTo>
                <a:cubicBezTo>
                  <a:pt x="15324" y="10736"/>
                  <a:pt x="21599" y="2303"/>
                  <a:pt x="21599" y="2303"/>
                </a:cubicBezTo>
                <a:close/>
                <a:moveTo>
                  <a:pt x="20046" y="0"/>
                </a:moveTo>
                <a:lnTo>
                  <a:pt x="10784" y="12560"/>
                </a:lnTo>
                <a:lnTo>
                  <a:pt x="1523" y="0"/>
                </a:lnTo>
                <a:cubicBezTo>
                  <a:pt x="1523" y="0"/>
                  <a:pt x="20046" y="0"/>
                  <a:pt x="20046" y="0"/>
                </a:cubicBezTo>
                <a:close/>
                <a:moveTo>
                  <a:pt x="20412" y="21600"/>
                </a:moveTo>
                <a:lnTo>
                  <a:pt x="1188" y="21600"/>
                </a:lnTo>
                <a:lnTo>
                  <a:pt x="7494" y="12430"/>
                </a:lnTo>
                <a:lnTo>
                  <a:pt x="10784" y="16862"/>
                </a:lnTo>
                <a:lnTo>
                  <a:pt x="14136" y="12342"/>
                </a:lnTo>
                <a:cubicBezTo>
                  <a:pt x="14136" y="12342"/>
                  <a:pt x="20412" y="21600"/>
                  <a:pt x="20412" y="21600"/>
                </a:cubicBezTo>
                <a:close/>
                <a:moveTo>
                  <a:pt x="0" y="2303"/>
                </a:moveTo>
                <a:lnTo>
                  <a:pt x="6306" y="10778"/>
                </a:lnTo>
                <a:lnTo>
                  <a:pt x="0" y="19991"/>
                </a:lnTo>
                <a:cubicBezTo>
                  <a:pt x="0" y="19991"/>
                  <a:pt x="0" y="2303"/>
                  <a:pt x="0" y="230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6" name="play-button-arrowhead_27223"/>
          <p:cNvSpPr>
            <a:spLocks noChangeAspect="1"/>
          </p:cNvSpPr>
          <p:nvPr/>
        </p:nvSpPr>
        <p:spPr bwMode="auto">
          <a:xfrm>
            <a:off x="6758098" y="4919463"/>
            <a:ext cx="308884" cy="308417"/>
          </a:xfrm>
          <a:custGeom>
            <a:avLst/>
            <a:gdLst>
              <a:gd name="T0" fmla="*/ 5587 w 6532"/>
              <a:gd name="T1" fmla="*/ 4404 h 6532"/>
              <a:gd name="T2" fmla="*/ 5713 w 6532"/>
              <a:gd name="T3" fmla="*/ 2135 h 6532"/>
              <a:gd name="T4" fmla="*/ 6532 w 6532"/>
              <a:gd name="T5" fmla="*/ 1084 h 6532"/>
              <a:gd name="T6" fmla="*/ 5448 w 6532"/>
              <a:gd name="T7" fmla="*/ 0 h 6532"/>
              <a:gd name="T8" fmla="*/ 4364 w 6532"/>
              <a:gd name="T9" fmla="*/ 1084 h 6532"/>
              <a:gd name="T10" fmla="*/ 5169 w 6532"/>
              <a:gd name="T11" fmla="*/ 2132 h 6532"/>
              <a:gd name="T12" fmla="*/ 5043 w 6532"/>
              <a:gd name="T13" fmla="*/ 4395 h 6532"/>
              <a:gd name="T14" fmla="*/ 4976 w 6532"/>
              <a:gd name="T15" fmla="*/ 4412 h 6532"/>
              <a:gd name="T16" fmla="*/ 3635 w 6532"/>
              <a:gd name="T17" fmla="*/ 2736 h 6532"/>
              <a:gd name="T18" fmla="*/ 3780 w 6532"/>
              <a:gd name="T19" fmla="*/ 2195 h 6532"/>
              <a:gd name="T20" fmla="*/ 2696 w 6532"/>
              <a:gd name="T21" fmla="*/ 1111 h 6532"/>
              <a:gd name="T22" fmla="*/ 1612 w 6532"/>
              <a:gd name="T23" fmla="*/ 2195 h 6532"/>
              <a:gd name="T24" fmla="*/ 2007 w 6532"/>
              <a:gd name="T25" fmla="*/ 3031 h 6532"/>
              <a:gd name="T26" fmla="*/ 1275 w 6532"/>
              <a:gd name="T27" fmla="*/ 4380 h 6532"/>
              <a:gd name="T28" fmla="*/ 1084 w 6532"/>
              <a:gd name="T29" fmla="*/ 4363 h 6532"/>
              <a:gd name="T30" fmla="*/ 0 w 6532"/>
              <a:gd name="T31" fmla="*/ 5447 h 6532"/>
              <a:gd name="T32" fmla="*/ 1083 w 6532"/>
              <a:gd name="T33" fmla="*/ 6532 h 6532"/>
              <a:gd name="T34" fmla="*/ 2167 w 6532"/>
              <a:gd name="T35" fmla="*/ 5448 h 6532"/>
              <a:gd name="T36" fmla="*/ 1776 w 6532"/>
              <a:gd name="T37" fmla="*/ 4616 h 6532"/>
              <a:gd name="T38" fmla="*/ 2509 w 6532"/>
              <a:gd name="T39" fmla="*/ 3264 h 6532"/>
              <a:gd name="T40" fmla="*/ 2695 w 6532"/>
              <a:gd name="T41" fmla="*/ 3280 h 6532"/>
              <a:gd name="T42" fmla="*/ 3241 w 6532"/>
              <a:gd name="T43" fmla="*/ 3131 h 6532"/>
              <a:gd name="T44" fmla="*/ 4511 w 6532"/>
              <a:gd name="T45" fmla="*/ 4700 h 6532"/>
              <a:gd name="T46" fmla="*/ 4209 w 6532"/>
              <a:gd name="T47" fmla="*/ 5448 h 6532"/>
              <a:gd name="T48" fmla="*/ 5293 w 6532"/>
              <a:gd name="T49" fmla="*/ 6532 h 6532"/>
              <a:gd name="T50" fmla="*/ 6377 w 6532"/>
              <a:gd name="T51" fmla="*/ 5448 h 6532"/>
              <a:gd name="T52" fmla="*/ 5587 w 6532"/>
              <a:gd name="T53" fmla="*/ 4404 h 6532"/>
              <a:gd name="T54" fmla="*/ 1083 w 6532"/>
              <a:gd name="T55" fmla="*/ 5989 h 6532"/>
              <a:gd name="T56" fmla="*/ 540 w 6532"/>
              <a:gd name="T57" fmla="*/ 5447 h 6532"/>
              <a:gd name="T58" fmla="*/ 1083 w 6532"/>
              <a:gd name="T59" fmla="*/ 4904 h 6532"/>
              <a:gd name="T60" fmla="*/ 1625 w 6532"/>
              <a:gd name="T61" fmla="*/ 5447 h 6532"/>
              <a:gd name="T62" fmla="*/ 1083 w 6532"/>
              <a:gd name="T63" fmla="*/ 5989 h 6532"/>
              <a:gd name="T64" fmla="*/ 4905 w 6532"/>
              <a:gd name="T65" fmla="*/ 1083 h 6532"/>
              <a:gd name="T66" fmla="*/ 5448 w 6532"/>
              <a:gd name="T67" fmla="*/ 540 h 6532"/>
              <a:gd name="T68" fmla="*/ 5991 w 6532"/>
              <a:gd name="T69" fmla="*/ 1083 h 6532"/>
              <a:gd name="T70" fmla="*/ 5448 w 6532"/>
              <a:gd name="T71" fmla="*/ 1625 h 6532"/>
              <a:gd name="T72" fmla="*/ 4905 w 6532"/>
              <a:gd name="T73" fmla="*/ 1083 h 6532"/>
              <a:gd name="T74" fmla="*/ 2153 w 6532"/>
              <a:gd name="T75" fmla="*/ 2195 h 6532"/>
              <a:gd name="T76" fmla="*/ 2696 w 6532"/>
              <a:gd name="T77" fmla="*/ 1652 h 6532"/>
              <a:gd name="T78" fmla="*/ 3239 w 6532"/>
              <a:gd name="T79" fmla="*/ 2195 h 6532"/>
              <a:gd name="T80" fmla="*/ 2696 w 6532"/>
              <a:gd name="T81" fmla="*/ 2737 h 6532"/>
              <a:gd name="T82" fmla="*/ 2153 w 6532"/>
              <a:gd name="T83" fmla="*/ 2195 h 6532"/>
              <a:gd name="T84" fmla="*/ 5295 w 6532"/>
              <a:gd name="T85" fmla="*/ 5989 h 6532"/>
              <a:gd name="T86" fmla="*/ 4752 w 6532"/>
              <a:gd name="T87" fmla="*/ 5447 h 6532"/>
              <a:gd name="T88" fmla="*/ 5295 w 6532"/>
              <a:gd name="T89" fmla="*/ 4904 h 6532"/>
              <a:gd name="T90" fmla="*/ 5837 w 6532"/>
              <a:gd name="T91" fmla="*/ 5447 h 6532"/>
              <a:gd name="T92" fmla="*/ 5295 w 6532"/>
              <a:gd name="T93" fmla="*/ 5989 h 6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6532" h="6532">
                <a:moveTo>
                  <a:pt x="5587" y="4404"/>
                </a:moveTo>
                <a:lnTo>
                  <a:pt x="5713" y="2135"/>
                </a:lnTo>
                <a:cubicBezTo>
                  <a:pt x="6183" y="2016"/>
                  <a:pt x="6532" y="1589"/>
                  <a:pt x="6532" y="1084"/>
                </a:cubicBezTo>
                <a:cubicBezTo>
                  <a:pt x="6532" y="487"/>
                  <a:pt x="6045" y="0"/>
                  <a:pt x="5448" y="0"/>
                </a:cubicBezTo>
                <a:cubicBezTo>
                  <a:pt x="4851" y="0"/>
                  <a:pt x="4364" y="487"/>
                  <a:pt x="4364" y="1084"/>
                </a:cubicBezTo>
                <a:cubicBezTo>
                  <a:pt x="4364" y="1585"/>
                  <a:pt x="4707" y="2008"/>
                  <a:pt x="5169" y="2132"/>
                </a:cubicBezTo>
                <a:lnTo>
                  <a:pt x="5043" y="4395"/>
                </a:lnTo>
                <a:cubicBezTo>
                  <a:pt x="5020" y="4400"/>
                  <a:pt x="4999" y="4405"/>
                  <a:pt x="4976" y="4412"/>
                </a:cubicBezTo>
                <a:lnTo>
                  <a:pt x="3635" y="2736"/>
                </a:lnTo>
                <a:cubicBezTo>
                  <a:pt x="3727" y="2576"/>
                  <a:pt x="3780" y="2392"/>
                  <a:pt x="3780" y="2195"/>
                </a:cubicBezTo>
                <a:cubicBezTo>
                  <a:pt x="3780" y="1597"/>
                  <a:pt x="3293" y="1111"/>
                  <a:pt x="2696" y="1111"/>
                </a:cubicBezTo>
                <a:cubicBezTo>
                  <a:pt x="2099" y="1111"/>
                  <a:pt x="1612" y="1597"/>
                  <a:pt x="1612" y="2195"/>
                </a:cubicBezTo>
                <a:cubicBezTo>
                  <a:pt x="1612" y="2531"/>
                  <a:pt x="1765" y="2832"/>
                  <a:pt x="2007" y="3031"/>
                </a:cubicBezTo>
                <a:lnTo>
                  <a:pt x="1275" y="4380"/>
                </a:lnTo>
                <a:cubicBezTo>
                  <a:pt x="1212" y="4369"/>
                  <a:pt x="1149" y="4363"/>
                  <a:pt x="1084" y="4363"/>
                </a:cubicBezTo>
                <a:cubicBezTo>
                  <a:pt x="487" y="4363"/>
                  <a:pt x="0" y="4849"/>
                  <a:pt x="0" y="5447"/>
                </a:cubicBezTo>
                <a:cubicBezTo>
                  <a:pt x="0" y="6044"/>
                  <a:pt x="485" y="6532"/>
                  <a:pt x="1083" y="6532"/>
                </a:cubicBezTo>
                <a:cubicBezTo>
                  <a:pt x="1680" y="6532"/>
                  <a:pt x="2167" y="6045"/>
                  <a:pt x="2167" y="5448"/>
                </a:cubicBezTo>
                <a:cubicBezTo>
                  <a:pt x="2167" y="5113"/>
                  <a:pt x="2015" y="4815"/>
                  <a:pt x="1776" y="4616"/>
                </a:cubicBezTo>
                <a:lnTo>
                  <a:pt x="2509" y="3264"/>
                </a:lnTo>
                <a:cubicBezTo>
                  <a:pt x="2569" y="3275"/>
                  <a:pt x="2632" y="3280"/>
                  <a:pt x="2695" y="3280"/>
                </a:cubicBezTo>
                <a:cubicBezTo>
                  <a:pt x="2895" y="3280"/>
                  <a:pt x="3081" y="3225"/>
                  <a:pt x="3241" y="3131"/>
                </a:cubicBezTo>
                <a:lnTo>
                  <a:pt x="4511" y="4700"/>
                </a:lnTo>
                <a:cubicBezTo>
                  <a:pt x="4324" y="4895"/>
                  <a:pt x="4209" y="5159"/>
                  <a:pt x="4209" y="5448"/>
                </a:cubicBezTo>
                <a:cubicBezTo>
                  <a:pt x="4209" y="6045"/>
                  <a:pt x="4696" y="6532"/>
                  <a:pt x="5293" y="6532"/>
                </a:cubicBezTo>
                <a:cubicBezTo>
                  <a:pt x="5891" y="6532"/>
                  <a:pt x="6377" y="6045"/>
                  <a:pt x="6377" y="5448"/>
                </a:cubicBezTo>
                <a:cubicBezTo>
                  <a:pt x="6379" y="4951"/>
                  <a:pt x="6043" y="4532"/>
                  <a:pt x="5587" y="4404"/>
                </a:cubicBezTo>
                <a:close/>
                <a:moveTo>
                  <a:pt x="1083" y="5989"/>
                </a:moveTo>
                <a:cubicBezTo>
                  <a:pt x="777" y="5989"/>
                  <a:pt x="540" y="5739"/>
                  <a:pt x="540" y="5447"/>
                </a:cubicBezTo>
                <a:cubicBezTo>
                  <a:pt x="540" y="5141"/>
                  <a:pt x="791" y="4904"/>
                  <a:pt x="1083" y="4904"/>
                </a:cubicBezTo>
                <a:cubicBezTo>
                  <a:pt x="1375" y="4904"/>
                  <a:pt x="1611" y="5155"/>
                  <a:pt x="1625" y="5447"/>
                </a:cubicBezTo>
                <a:cubicBezTo>
                  <a:pt x="1625" y="5753"/>
                  <a:pt x="1375" y="5989"/>
                  <a:pt x="1083" y="5989"/>
                </a:cubicBezTo>
                <a:close/>
                <a:moveTo>
                  <a:pt x="4905" y="1083"/>
                </a:moveTo>
                <a:cubicBezTo>
                  <a:pt x="4905" y="777"/>
                  <a:pt x="5156" y="540"/>
                  <a:pt x="5448" y="540"/>
                </a:cubicBezTo>
                <a:cubicBezTo>
                  <a:pt x="5753" y="540"/>
                  <a:pt x="5991" y="776"/>
                  <a:pt x="5991" y="1083"/>
                </a:cubicBezTo>
                <a:cubicBezTo>
                  <a:pt x="5991" y="1388"/>
                  <a:pt x="5740" y="1625"/>
                  <a:pt x="5448" y="1625"/>
                </a:cubicBezTo>
                <a:cubicBezTo>
                  <a:pt x="5141" y="1625"/>
                  <a:pt x="4905" y="1389"/>
                  <a:pt x="4905" y="1083"/>
                </a:cubicBezTo>
                <a:close/>
                <a:moveTo>
                  <a:pt x="2153" y="2195"/>
                </a:moveTo>
                <a:cubicBezTo>
                  <a:pt x="2153" y="1889"/>
                  <a:pt x="2404" y="1652"/>
                  <a:pt x="2696" y="1652"/>
                </a:cubicBezTo>
                <a:cubicBezTo>
                  <a:pt x="2988" y="1652"/>
                  <a:pt x="3239" y="1888"/>
                  <a:pt x="3239" y="2195"/>
                </a:cubicBezTo>
                <a:cubicBezTo>
                  <a:pt x="3239" y="2501"/>
                  <a:pt x="2988" y="2737"/>
                  <a:pt x="2696" y="2737"/>
                </a:cubicBezTo>
                <a:cubicBezTo>
                  <a:pt x="2389" y="2737"/>
                  <a:pt x="2153" y="2501"/>
                  <a:pt x="2153" y="2195"/>
                </a:cubicBezTo>
                <a:close/>
                <a:moveTo>
                  <a:pt x="5295" y="5989"/>
                </a:moveTo>
                <a:cubicBezTo>
                  <a:pt x="4989" y="5989"/>
                  <a:pt x="4752" y="5739"/>
                  <a:pt x="4752" y="5447"/>
                </a:cubicBezTo>
                <a:cubicBezTo>
                  <a:pt x="4752" y="5141"/>
                  <a:pt x="5003" y="4904"/>
                  <a:pt x="5295" y="4904"/>
                </a:cubicBezTo>
                <a:cubicBezTo>
                  <a:pt x="5587" y="4904"/>
                  <a:pt x="5837" y="5155"/>
                  <a:pt x="5837" y="5447"/>
                </a:cubicBezTo>
                <a:cubicBezTo>
                  <a:pt x="5837" y="5753"/>
                  <a:pt x="5587" y="5989"/>
                  <a:pt x="5295" y="598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7" name="suitcase_312048"/>
          <p:cNvSpPr>
            <a:spLocks noChangeAspect="1"/>
          </p:cNvSpPr>
          <p:nvPr/>
        </p:nvSpPr>
        <p:spPr bwMode="auto">
          <a:xfrm>
            <a:off x="5129707" y="4955197"/>
            <a:ext cx="341490" cy="285811"/>
          </a:xfrm>
          <a:custGeom>
            <a:avLst/>
            <a:gdLst>
              <a:gd name="connsiteX0" fmla="*/ 481397 w 607639"/>
              <a:gd name="connsiteY0" fmla="*/ 104649 h 508565"/>
              <a:gd name="connsiteX1" fmla="*/ 560721 w 607639"/>
              <a:gd name="connsiteY1" fmla="*/ 104649 h 508565"/>
              <a:gd name="connsiteX2" fmla="*/ 607639 w 607639"/>
              <a:gd name="connsiteY2" fmla="*/ 151484 h 508565"/>
              <a:gd name="connsiteX3" fmla="*/ 607639 w 607639"/>
              <a:gd name="connsiteY3" fmla="*/ 433736 h 508565"/>
              <a:gd name="connsiteX4" fmla="*/ 560721 w 607639"/>
              <a:gd name="connsiteY4" fmla="*/ 480571 h 508565"/>
              <a:gd name="connsiteX5" fmla="*/ 540868 w 607639"/>
              <a:gd name="connsiteY5" fmla="*/ 480571 h 508565"/>
              <a:gd name="connsiteX6" fmla="*/ 540868 w 607639"/>
              <a:gd name="connsiteY6" fmla="*/ 498523 h 508565"/>
              <a:gd name="connsiteX7" fmla="*/ 530808 w 607639"/>
              <a:gd name="connsiteY7" fmla="*/ 508565 h 508565"/>
              <a:gd name="connsiteX8" fmla="*/ 491457 w 607639"/>
              <a:gd name="connsiteY8" fmla="*/ 508565 h 508565"/>
              <a:gd name="connsiteX9" fmla="*/ 481397 w 607639"/>
              <a:gd name="connsiteY9" fmla="*/ 498523 h 508565"/>
              <a:gd name="connsiteX10" fmla="*/ 481397 w 607639"/>
              <a:gd name="connsiteY10" fmla="*/ 480571 h 508565"/>
              <a:gd name="connsiteX11" fmla="*/ 46898 w 607639"/>
              <a:gd name="connsiteY11" fmla="*/ 104649 h 508565"/>
              <a:gd name="connsiteX12" fmla="*/ 126100 w 607639"/>
              <a:gd name="connsiteY12" fmla="*/ 104649 h 508565"/>
              <a:gd name="connsiteX13" fmla="*/ 126100 w 607639"/>
              <a:gd name="connsiteY13" fmla="*/ 480571 h 508565"/>
              <a:gd name="connsiteX14" fmla="*/ 126100 w 607639"/>
              <a:gd name="connsiteY14" fmla="*/ 498523 h 508565"/>
              <a:gd name="connsiteX15" fmla="*/ 116044 w 607639"/>
              <a:gd name="connsiteY15" fmla="*/ 508565 h 508565"/>
              <a:gd name="connsiteX16" fmla="*/ 76799 w 607639"/>
              <a:gd name="connsiteY16" fmla="*/ 508565 h 508565"/>
              <a:gd name="connsiteX17" fmla="*/ 66654 w 607639"/>
              <a:gd name="connsiteY17" fmla="*/ 498523 h 508565"/>
              <a:gd name="connsiteX18" fmla="*/ 66654 w 607639"/>
              <a:gd name="connsiteY18" fmla="*/ 480571 h 508565"/>
              <a:gd name="connsiteX19" fmla="*/ 46898 w 607639"/>
              <a:gd name="connsiteY19" fmla="*/ 480571 h 508565"/>
              <a:gd name="connsiteX20" fmla="*/ 0 w 607639"/>
              <a:gd name="connsiteY20" fmla="*/ 433736 h 508565"/>
              <a:gd name="connsiteX21" fmla="*/ 0 w 607639"/>
              <a:gd name="connsiteY21" fmla="*/ 151484 h 508565"/>
              <a:gd name="connsiteX22" fmla="*/ 46898 w 607639"/>
              <a:gd name="connsiteY22" fmla="*/ 104649 h 508565"/>
              <a:gd name="connsiteX23" fmla="*/ 235394 w 607639"/>
              <a:gd name="connsiteY23" fmla="*/ 51459 h 508565"/>
              <a:gd name="connsiteX24" fmla="*/ 233614 w 607639"/>
              <a:gd name="connsiteY24" fmla="*/ 53325 h 508565"/>
              <a:gd name="connsiteX25" fmla="*/ 233614 w 607639"/>
              <a:gd name="connsiteY25" fmla="*/ 104607 h 508565"/>
              <a:gd name="connsiteX26" fmla="*/ 373975 w 607639"/>
              <a:gd name="connsiteY26" fmla="*/ 104607 h 508565"/>
              <a:gd name="connsiteX27" fmla="*/ 373975 w 607639"/>
              <a:gd name="connsiteY27" fmla="*/ 53325 h 508565"/>
              <a:gd name="connsiteX28" fmla="*/ 372106 w 607639"/>
              <a:gd name="connsiteY28" fmla="*/ 51459 h 508565"/>
              <a:gd name="connsiteX29" fmla="*/ 235394 w 607639"/>
              <a:gd name="connsiteY29" fmla="*/ 0 h 508565"/>
              <a:gd name="connsiteX30" fmla="*/ 372106 w 607639"/>
              <a:gd name="connsiteY30" fmla="*/ 0 h 508565"/>
              <a:gd name="connsiteX31" fmla="*/ 425509 w 607639"/>
              <a:gd name="connsiteY31" fmla="*/ 53325 h 508565"/>
              <a:gd name="connsiteX32" fmla="*/ 425509 w 607639"/>
              <a:gd name="connsiteY32" fmla="*/ 480551 h 508565"/>
              <a:gd name="connsiteX33" fmla="*/ 181635 w 607639"/>
              <a:gd name="connsiteY33" fmla="*/ 480551 h 508565"/>
              <a:gd name="connsiteX34" fmla="*/ 181635 w 607639"/>
              <a:gd name="connsiteY34" fmla="*/ 53325 h 508565"/>
              <a:gd name="connsiteX35" fmla="*/ 235394 w 607639"/>
              <a:gd name="connsiteY35" fmla="*/ 0 h 508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07639" h="508565">
                <a:moveTo>
                  <a:pt x="481397" y="104649"/>
                </a:moveTo>
                <a:lnTo>
                  <a:pt x="560721" y="104649"/>
                </a:lnTo>
                <a:cubicBezTo>
                  <a:pt x="586628" y="104649"/>
                  <a:pt x="607639" y="125622"/>
                  <a:pt x="607639" y="151484"/>
                </a:cubicBezTo>
                <a:lnTo>
                  <a:pt x="607639" y="433736"/>
                </a:lnTo>
                <a:cubicBezTo>
                  <a:pt x="607639" y="459597"/>
                  <a:pt x="586628" y="480571"/>
                  <a:pt x="560721" y="480571"/>
                </a:cubicBezTo>
                <a:lnTo>
                  <a:pt x="540868" y="480571"/>
                </a:lnTo>
                <a:lnTo>
                  <a:pt x="540868" y="498523"/>
                </a:lnTo>
                <a:cubicBezTo>
                  <a:pt x="540868" y="504122"/>
                  <a:pt x="536416" y="508565"/>
                  <a:pt x="530808" y="508565"/>
                </a:cubicBezTo>
                <a:lnTo>
                  <a:pt x="491457" y="508565"/>
                </a:lnTo>
                <a:cubicBezTo>
                  <a:pt x="485937" y="508565"/>
                  <a:pt x="481397" y="504122"/>
                  <a:pt x="481397" y="498523"/>
                </a:cubicBezTo>
                <a:lnTo>
                  <a:pt x="481397" y="480571"/>
                </a:lnTo>
                <a:close/>
                <a:moveTo>
                  <a:pt x="46898" y="104649"/>
                </a:moveTo>
                <a:lnTo>
                  <a:pt x="126100" y="104649"/>
                </a:lnTo>
                <a:lnTo>
                  <a:pt x="126100" y="480571"/>
                </a:lnTo>
                <a:lnTo>
                  <a:pt x="126100" y="498523"/>
                </a:lnTo>
                <a:cubicBezTo>
                  <a:pt x="126100" y="504122"/>
                  <a:pt x="121650" y="508565"/>
                  <a:pt x="116044" y="508565"/>
                </a:cubicBezTo>
                <a:lnTo>
                  <a:pt x="76799" y="508565"/>
                </a:lnTo>
                <a:cubicBezTo>
                  <a:pt x="71193" y="508565"/>
                  <a:pt x="66654" y="504122"/>
                  <a:pt x="66654" y="498523"/>
                </a:cubicBezTo>
                <a:lnTo>
                  <a:pt x="66654" y="480571"/>
                </a:lnTo>
                <a:lnTo>
                  <a:pt x="46898" y="480571"/>
                </a:lnTo>
                <a:cubicBezTo>
                  <a:pt x="21002" y="480571"/>
                  <a:pt x="0" y="459597"/>
                  <a:pt x="0" y="433736"/>
                </a:cubicBezTo>
                <a:lnTo>
                  <a:pt x="0" y="151484"/>
                </a:lnTo>
                <a:cubicBezTo>
                  <a:pt x="0" y="125622"/>
                  <a:pt x="21002" y="104649"/>
                  <a:pt x="46898" y="104649"/>
                </a:cubicBezTo>
                <a:close/>
                <a:moveTo>
                  <a:pt x="235394" y="51459"/>
                </a:moveTo>
                <a:cubicBezTo>
                  <a:pt x="234415" y="51459"/>
                  <a:pt x="233614" y="52259"/>
                  <a:pt x="233614" y="53325"/>
                </a:cubicBezTo>
                <a:lnTo>
                  <a:pt x="233614" y="104607"/>
                </a:lnTo>
                <a:lnTo>
                  <a:pt x="373975" y="104607"/>
                </a:lnTo>
                <a:lnTo>
                  <a:pt x="373975" y="53325"/>
                </a:lnTo>
                <a:cubicBezTo>
                  <a:pt x="373975" y="52259"/>
                  <a:pt x="373174" y="51459"/>
                  <a:pt x="372106" y="51459"/>
                </a:cubicBezTo>
                <a:close/>
                <a:moveTo>
                  <a:pt x="235394" y="0"/>
                </a:moveTo>
                <a:lnTo>
                  <a:pt x="372106" y="0"/>
                </a:lnTo>
                <a:cubicBezTo>
                  <a:pt x="401567" y="0"/>
                  <a:pt x="425509" y="23908"/>
                  <a:pt x="425509" y="53325"/>
                </a:cubicBezTo>
                <a:lnTo>
                  <a:pt x="425509" y="480551"/>
                </a:lnTo>
                <a:lnTo>
                  <a:pt x="181635" y="480551"/>
                </a:lnTo>
                <a:lnTo>
                  <a:pt x="181635" y="53325"/>
                </a:lnTo>
                <a:cubicBezTo>
                  <a:pt x="181635" y="23908"/>
                  <a:pt x="206022" y="0"/>
                  <a:pt x="2353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85052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4000">
        <p14:prism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 rot="1800000">
            <a:off x="3603096" y="2556839"/>
            <a:ext cx="1874049" cy="2581223"/>
          </a:xfrm>
          <a:custGeom>
            <a:avLst/>
            <a:gdLst>
              <a:gd name="connsiteX0" fmla="*/ 0 w 1858868"/>
              <a:gd name="connsiteY0" fmla="*/ 0 h 2581223"/>
              <a:gd name="connsiteX1" fmla="*/ 1858868 w 1858868"/>
              <a:gd name="connsiteY1" fmla="*/ 0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  <a:gd name="connsiteX0" fmla="*/ 0 w 1858868"/>
              <a:gd name="connsiteY0" fmla="*/ 0 h 2581223"/>
              <a:gd name="connsiteX1" fmla="*/ 1858025 w 1858868"/>
              <a:gd name="connsiteY1" fmla="*/ 341441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8868" h="2581223">
                <a:moveTo>
                  <a:pt x="0" y="0"/>
                </a:moveTo>
                <a:lnTo>
                  <a:pt x="1858025" y="341441"/>
                </a:lnTo>
                <a:lnTo>
                  <a:pt x="1858868" y="2581223"/>
                </a:lnTo>
                <a:lnTo>
                  <a:pt x="0" y="258122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7"/>
          <p:cNvSpPr/>
          <p:nvPr/>
        </p:nvSpPr>
        <p:spPr>
          <a:xfrm rot="1800000">
            <a:off x="5632928" y="3996574"/>
            <a:ext cx="1905286" cy="2581223"/>
          </a:xfrm>
          <a:custGeom>
            <a:avLst/>
            <a:gdLst>
              <a:gd name="connsiteX0" fmla="*/ 0 w 1858868"/>
              <a:gd name="connsiteY0" fmla="*/ 0 h 2581223"/>
              <a:gd name="connsiteX1" fmla="*/ 1858868 w 1858868"/>
              <a:gd name="connsiteY1" fmla="*/ 0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  <a:gd name="connsiteX0" fmla="*/ 0 w 1858868"/>
              <a:gd name="connsiteY0" fmla="*/ 0 h 2581223"/>
              <a:gd name="connsiteX1" fmla="*/ 1858025 w 1858868"/>
              <a:gd name="connsiteY1" fmla="*/ 341441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8868" h="2581223">
                <a:moveTo>
                  <a:pt x="0" y="0"/>
                </a:moveTo>
                <a:lnTo>
                  <a:pt x="1858025" y="341441"/>
                </a:lnTo>
                <a:lnTo>
                  <a:pt x="1858868" y="2581223"/>
                </a:lnTo>
                <a:lnTo>
                  <a:pt x="0" y="258122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7"/>
          <p:cNvSpPr/>
          <p:nvPr/>
        </p:nvSpPr>
        <p:spPr>
          <a:xfrm rot="1800000">
            <a:off x="3837596" y="4495192"/>
            <a:ext cx="2965883" cy="2581223"/>
          </a:xfrm>
          <a:custGeom>
            <a:avLst/>
            <a:gdLst>
              <a:gd name="connsiteX0" fmla="*/ 0 w 1858868"/>
              <a:gd name="connsiteY0" fmla="*/ 0 h 2581223"/>
              <a:gd name="connsiteX1" fmla="*/ 1858868 w 1858868"/>
              <a:gd name="connsiteY1" fmla="*/ 0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  <a:gd name="connsiteX0" fmla="*/ 0 w 1858868"/>
              <a:gd name="connsiteY0" fmla="*/ 0 h 2581223"/>
              <a:gd name="connsiteX1" fmla="*/ 1858025 w 1858868"/>
              <a:gd name="connsiteY1" fmla="*/ 341441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  <a:gd name="connsiteX0" fmla="*/ 0 w 1925722"/>
              <a:gd name="connsiteY0" fmla="*/ 0 h 2581223"/>
              <a:gd name="connsiteX1" fmla="*/ 1925722 w 1925722"/>
              <a:gd name="connsiteY1" fmla="*/ 578448 h 2581223"/>
              <a:gd name="connsiteX2" fmla="*/ 1858868 w 1925722"/>
              <a:gd name="connsiteY2" fmla="*/ 2581223 h 2581223"/>
              <a:gd name="connsiteX3" fmla="*/ 0 w 1925722"/>
              <a:gd name="connsiteY3" fmla="*/ 2581223 h 2581223"/>
              <a:gd name="connsiteX4" fmla="*/ 0 w 1925722"/>
              <a:gd name="connsiteY4" fmla="*/ 0 h 2581223"/>
              <a:gd name="connsiteX0" fmla="*/ 0 w 1933547"/>
              <a:gd name="connsiteY0" fmla="*/ 0 h 2581223"/>
              <a:gd name="connsiteX1" fmla="*/ 1925722 w 1933547"/>
              <a:gd name="connsiteY1" fmla="*/ 578448 h 2581223"/>
              <a:gd name="connsiteX2" fmla="*/ 1933547 w 1933547"/>
              <a:gd name="connsiteY2" fmla="*/ 2570080 h 2581223"/>
              <a:gd name="connsiteX3" fmla="*/ 0 w 1933547"/>
              <a:gd name="connsiteY3" fmla="*/ 2581223 h 2581223"/>
              <a:gd name="connsiteX4" fmla="*/ 0 w 1933547"/>
              <a:gd name="connsiteY4" fmla="*/ 0 h 2581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33547" h="2581223">
                <a:moveTo>
                  <a:pt x="0" y="0"/>
                </a:moveTo>
                <a:lnTo>
                  <a:pt x="1925722" y="578448"/>
                </a:lnTo>
                <a:cubicBezTo>
                  <a:pt x="1928330" y="1242325"/>
                  <a:pt x="1930939" y="1906203"/>
                  <a:pt x="1933547" y="2570080"/>
                </a:cubicBezTo>
                <a:lnTo>
                  <a:pt x="0" y="258122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27"/>
          <p:cNvSpPr/>
          <p:nvPr/>
        </p:nvSpPr>
        <p:spPr>
          <a:xfrm rot="1800000">
            <a:off x="4461428" y="1858585"/>
            <a:ext cx="2965883" cy="2581223"/>
          </a:xfrm>
          <a:custGeom>
            <a:avLst/>
            <a:gdLst>
              <a:gd name="connsiteX0" fmla="*/ 0 w 1858868"/>
              <a:gd name="connsiteY0" fmla="*/ 0 h 2581223"/>
              <a:gd name="connsiteX1" fmla="*/ 1858868 w 1858868"/>
              <a:gd name="connsiteY1" fmla="*/ 0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  <a:gd name="connsiteX0" fmla="*/ 0 w 1858868"/>
              <a:gd name="connsiteY0" fmla="*/ 0 h 2581223"/>
              <a:gd name="connsiteX1" fmla="*/ 1858025 w 1858868"/>
              <a:gd name="connsiteY1" fmla="*/ 341441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  <a:gd name="connsiteX0" fmla="*/ 0 w 1925722"/>
              <a:gd name="connsiteY0" fmla="*/ 0 h 2581223"/>
              <a:gd name="connsiteX1" fmla="*/ 1925722 w 1925722"/>
              <a:gd name="connsiteY1" fmla="*/ 578448 h 2581223"/>
              <a:gd name="connsiteX2" fmla="*/ 1858868 w 1925722"/>
              <a:gd name="connsiteY2" fmla="*/ 2581223 h 2581223"/>
              <a:gd name="connsiteX3" fmla="*/ 0 w 1925722"/>
              <a:gd name="connsiteY3" fmla="*/ 2581223 h 2581223"/>
              <a:gd name="connsiteX4" fmla="*/ 0 w 1925722"/>
              <a:gd name="connsiteY4" fmla="*/ 0 h 2581223"/>
              <a:gd name="connsiteX0" fmla="*/ 0 w 1933547"/>
              <a:gd name="connsiteY0" fmla="*/ 0 h 2581223"/>
              <a:gd name="connsiteX1" fmla="*/ 1925722 w 1933547"/>
              <a:gd name="connsiteY1" fmla="*/ 578448 h 2581223"/>
              <a:gd name="connsiteX2" fmla="*/ 1933547 w 1933547"/>
              <a:gd name="connsiteY2" fmla="*/ 2570080 h 2581223"/>
              <a:gd name="connsiteX3" fmla="*/ 0 w 1933547"/>
              <a:gd name="connsiteY3" fmla="*/ 2581223 h 2581223"/>
              <a:gd name="connsiteX4" fmla="*/ 0 w 1933547"/>
              <a:gd name="connsiteY4" fmla="*/ 0 h 2581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33547" h="2581223">
                <a:moveTo>
                  <a:pt x="0" y="0"/>
                </a:moveTo>
                <a:lnTo>
                  <a:pt x="1925722" y="578448"/>
                </a:lnTo>
                <a:cubicBezTo>
                  <a:pt x="1928330" y="1242325"/>
                  <a:pt x="1930939" y="1906203"/>
                  <a:pt x="1933547" y="2570080"/>
                </a:cubicBezTo>
                <a:lnTo>
                  <a:pt x="0" y="258122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27"/>
          <p:cNvSpPr/>
          <p:nvPr/>
        </p:nvSpPr>
        <p:spPr>
          <a:xfrm rot="1800000">
            <a:off x="3040643" y="3878222"/>
            <a:ext cx="805197" cy="2581223"/>
          </a:xfrm>
          <a:custGeom>
            <a:avLst/>
            <a:gdLst>
              <a:gd name="connsiteX0" fmla="*/ 0 w 1858868"/>
              <a:gd name="connsiteY0" fmla="*/ 0 h 2581223"/>
              <a:gd name="connsiteX1" fmla="*/ 1858868 w 1858868"/>
              <a:gd name="connsiteY1" fmla="*/ 0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  <a:gd name="connsiteX0" fmla="*/ 0 w 1858868"/>
              <a:gd name="connsiteY0" fmla="*/ 0 h 2581223"/>
              <a:gd name="connsiteX1" fmla="*/ 1858025 w 1858868"/>
              <a:gd name="connsiteY1" fmla="*/ 341441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  <a:gd name="connsiteX0" fmla="*/ 0 w 1858868"/>
              <a:gd name="connsiteY0" fmla="*/ 0 h 2581223"/>
              <a:gd name="connsiteX1" fmla="*/ 1796373 w 1858868"/>
              <a:gd name="connsiteY1" fmla="*/ 180884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8868" h="2581223">
                <a:moveTo>
                  <a:pt x="0" y="0"/>
                </a:moveTo>
                <a:lnTo>
                  <a:pt x="1796373" y="180884"/>
                </a:lnTo>
                <a:lnTo>
                  <a:pt x="1858868" y="2581223"/>
                </a:lnTo>
                <a:lnTo>
                  <a:pt x="0" y="258122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27"/>
          <p:cNvSpPr/>
          <p:nvPr/>
        </p:nvSpPr>
        <p:spPr>
          <a:xfrm rot="1800000">
            <a:off x="7197473" y="2819744"/>
            <a:ext cx="797432" cy="2581223"/>
          </a:xfrm>
          <a:custGeom>
            <a:avLst/>
            <a:gdLst>
              <a:gd name="connsiteX0" fmla="*/ 0 w 1858868"/>
              <a:gd name="connsiteY0" fmla="*/ 0 h 2581223"/>
              <a:gd name="connsiteX1" fmla="*/ 1858868 w 1858868"/>
              <a:gd name="connsiteY1" fmla="*/ 0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  <a:gd name="connsiteX0" fmla="*/ 0 w 1858868"/>
              <a:gd name="connsiteY0" fmla="*/ 0 h 2581223"/>
              <a:gd name="connsiteX1" fmla="*/ 1858025 w 1858868"/>
              <a:gd name="connsiteY1" fmla="*/ 341441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  <a:gd name="connsiteX0" fmla="*/ 0 w 1858868"/>
              <a:gd name="connsiteY0" fmla="*/ 0 h 2581223"/>
              <a:gd name="connsiteX1" fmla="*/ 1796373 w 1858868"/>
              <a:gd name="connsiteY1" fmla="*/ 180884 h 2581223"/>
              <a:gd name="connsiteX2" fmla="*/ 1858868 w 1858868"/>
              <a:gd name="connsiteY2" fmla="*/ 2581223 h 2581223"/>
              <a:gd name="connsiteX3" fmla="*/ 0 w 1858868"/>
              <a:gd name="connsiteY3" fmla="*/ 2581223 h 2581223"/>
              <a:gd name="connsiteX4" fmla="*/ 0 w 1858868"/>
              <a:gd name="connsiteY4" fmla="*/ 0 h 2581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8868" h="2581223">
                <a:moveTo>
                  <a:pt x="0" y="0"/>
                </a:moveTo>
                <a:lnTo>
                  <a:pt x="1796373" y="180884"/>
                </a:lnTo>
                <a:lnTo>
                  <a:pt x="1858868" y="2581223"/>
                </a:lnTo>
                <a:lnTo>
                  <a:pt x="0" y="258122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66d9eddb-c619-491b-addb-1f55162795e4"/>
          <p:cNvGrpSpPr>
            <a:grpSpLocks noChangeAspect="1"/>
          </p:cNvGrpSpPr>
          <p:nvPr/>
        </p:nvGrpSpPr>
        <p:grpSpPr>
          <a:xfrm>
            <a:off x="1545330" y="1203024"/>
            <a:ext cx="9237041" cy="4810310"/>
            <a:chOff x="1545330" y="1203024"/>
            <a:chExt cx="9237041" cy="4810310"/>
          </a:xfrm>
        </p:grpSpPr>
        <p:sp>
          <p:nvSpPr>
            <p:cNvPr id="4" name="Freeform: Shape 2"/>
            <p:cNvSpPr>
              <a:spLocks/>
            </p:cNvSpPr>
            <p:nvPr/>
          </p:nvSpPr>
          <p:spPr bwMode="auto">
            <a:xfrm>
              <a:off x="3691301" y="2119033"/>
              <a:ext cx="2168561" cy="2343160"/>
            </a:xfrm>
            <a:custGeom>
              <a:avLst/>
              <a:gdLst>
                <a:gd name="T0" fmla="*/ 144 w 471"/>
                <a:gd name="T1" fmla="*/ 462 h 509"/>
                <a:gd name="T2" fmla="*/ 144 w 471"/>
                <a:gd name="T3" fmla="*/ 407 h 509"/>
                <a:gd name="T4" fmla="*/ 144 w 471"/>
                <a:gd name="T5" fmla="*/ 403 h 509"/>
                <a:gd name="T6" fmla="*/ 227 w 471"/>
                <a:gd name="T7" fmla="*/ 323 h 509"/>
                <a:gd name="T8" fmla="*/ 423 w 471"/>
                <a:gd name="T9" fmla="*/ 323 h 509"/>
                <a:gd name="T10" fmla="*/ 471 w 471"/>
                <a:gd name="T11" fmla="*/ 275 h 509"/>
                <a:gd name="T12" fmla="*/ 471 w 471"/>
                <a:gd name="T13" fmla="*/ 49 h 509"/>
                <a:gd name="T14" fmla="*/ 423 w 471"/>
                <a:gd name="T15" fmla="*/ 1 h 509"/>
                <a:gd name="T16" fmla="*/ 192 w 471"/>
                <a:gd name="T17" fmla="*/ 0 h 509"/>
                <a:gd name="T18" fmla="*/ 144 w 471"/>
                <a:gd name="T19" fmla="*/ 48 h 509"/>
                <a:gd name="T20" fmla="*/ 144 w 471"/>
                <a:gd name="T21" fmla="*/ 275 h 509"/>
                <a:gd name="T22" fmla="*/ 144 w 471"/>
                <a:gd name="T23" fmla="*/ 281 h 509"/>
                <a:gd name="T24" fmla="*/ 89 w 471"/>
                <a:gd name="T25" fmla="*/ 359 h 509"/>
                <a:gd name="T26" fmla="*/ 48 w 471"/>
                <a:gd name="T27" fmla="*/ 359 h 509"/>
                <a:gd name="T28" fmla="*/ 0 w 471"/>
                <a:gd name="T29" fmla="*/ 407 h 509"/>
                <a:gd name="T30" fmla="*/ 0 w 471"/>
                <a:gd name="T31" fmla="*/ 461 h 509"/>
                <a:gd name="T32" fmla="*/ 48 w 471"/>
                <a:gd name="T33" fmla="*/ 509 h 509"/>
                <a:gd name="T34" fmla="*/ 96 w 471"/>
                <a:gd name="T35" fmla="*/ 509 h 509"/>
                <a:gd name="T36" fmla="*/ 144 w 471"/>
                <a:gd name="T37" fmla="*/ 462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1" h="509">
                  <a:moveTo>
                    <a:pt x="144" y="462"/>
                  </a:moveTo>
                  <a:cubicBezTo>
                    <a:pt x="144" y="407"/>
                    <a:pt x="144" y="407"/>
                    <a:pt x="144" y="407"/>
                  </a:cubicBezTo>
                  <a:cubicBezTo>
                    <a:pt x="144" y="406"/>
                    <a:pt x="144" y="405"/>
                    <a:pt x="144" y="403"/>
                  </a:cubicBezTo>
                  <a:cubicBezTo>
                    <a:pt x="143" y="390"/>
                    <a:pt x="148" y="338"/>
                    <a:pt x="227" y="323"/>
                  </a:cubicBezTo>
                  <a:cubicBezTo>
                    <a:pt x="423" y="323"/>
                    <a:pt x="423" y="323"/>
                    <a:pt x="423" y="323"/>
                  </a:cubicBezTo>
                  <a:cubicBezTo>
                    <a:pt x="449" y="323"/>
                    <a:pt x="471" y="302"/>
                    <a:pt x="471" y="275"/>
                  </a:cubicBezTo>
                  <a:cubicBezTo>
                    <a:pt x="471" y="49"/>
                    <a:pt x="471" y="49"/>
                    <a:pt x="471" y="49"/>
                  </a:cubicBezTo>
                  <a:cubicBezTo>
                    <a:pt x="471" y="22"/>
                    <a:pt x="450" y="1"/>
                    <a:pt x="423" y="1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66" y="0"/>
                    <a:pt x="144" y="22"/>
                    <a:pt x="144" y="48"/>
                  </a:cubicBezTo>
                  <a:cubicBezTo>
                    <a:pt x="144" y="275"/>
                    <a:pt x="144" y="275"/>
                    <a:pt x="144" y="275"/>
                  </a:cubicBezTo>
                  <a:cubicBezTo>
                    <a:pt x="144" y="277"/>
                    <a:pt x="144" y="279"/>
                    <a:pt x="144" y="281"/>
                  </a:cubicBezTo>
                  <a:cubicBezTo>
                    <a:pt x="142" y="308"/>
                    <a:pt x="131" y="346"/>
                    <a:pt x="89" y="359"/>
                  </a:cubicBezTo>
                  <a:cubicBezTo>
                    <a:pt x="48" y="359"/>
                    <a:pt x="48" y="359"/>
                    <a:pt x="48" y="359"/>
                  </a:cubicBezTo>
                  <a:cubicBezTo>
                    <a:pt x="21" y="359"/>
                    <a:pt x="0" y="380"/>
                    <a:pt x="0" y="407"/>
                  </a:cubicBezTo>
                  <a:cubicBezTo>
                    <a:pt x="0" y="461"/>
                    <a:pt x="0" y="461"/>
                    <a:pt x="0" y="461"/>
                  </a:cubicBezTo>
                  <a:cubicBezTo>
                    <a:pt x="0" y="488"/>
                    <a:pt x="21" y="509"/>
                    <a:pt x="48" y="509"/>
                  </a:cubicBezTo>
                  <a:cubicBezTo>
                    <a:pt x="96" y="509"/>
                    <a:pt x="96" y="509"/>
                    <a:pt x="96" y="509"/>
                  </a:cubicBezTo>
                  <a:cubicBezTo>
                    <a:pt x="122" y="509"/>
                    <a:pt x="144" y="488"/>
                    <a:pt x="144" y="462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36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Freeform: Shape 3"/>
            <p:cNvSpPr>
              <a:spLocks/>
            </p:cNvSpPr>
            <p:nvPr/>
          </p:nvSpPr>
          <p:spPr bwMode="auto">
            <a:xfrm>
              <a:off x="3849293" y="3909687"/>
              <a:ext cx="309501" cy="384328"/>
            </a:xfrm>
            <a:custGeom>
              <a:avLst/>
              <a:gdLst>
                <a:gd name="T0" fmla="*/ 381 w 400"/>
                <a:gd name="T1" fmla="*/ 124 h 498"/>
                <a:gd name="T2" fmla="*/ 381 w 400"/>
                <a:gd name="T3" fmla="*/ 124 h 498"/>
                <a:gd name="T4" fmla="*/ 231 w 400"/>
                <a:gd name="T5" fmla="*/ 9 h 498"/>
                <a:gd name="T6" fmla="*/ 115 w 400"/>
                <a:gd name="T7" fmla="*/ 151 h 498"/>
                <a:gd name="T8" fmla="*/ 133 w 400"/>
                <a:gd name="T9" fmla="*/ 213 h 498"/>
                <a:gd name="T10" fmla="*/ 9 w 400"/>
                <a:gd name="T11" fmla="*/ 407 h 498"/>
                <a:gd name="T12" fmla="*/ 0 w 400"/>
                <a:gd name="T13" fmla="*/ 434 h 498"/>
                <a:gd name="T14" fmla="*/ 9 w 400"/>
                <a:gd name="T15" fmla="*/ 478 h 498"/>
                <a:gd name="T16" fmla="*/ 27 w 400"/>
                <a:gd name="T17" fmla="*/ 497 h 498"/>
                <a:gd name="T18" fmla="*/ 62 w 400"/>
                <a:gd name="T19" fmla="*/ 487 h 498"/>
                <a:gd name="T20" fmla="*/ 89 w 400"/>
                <a:gd name="T21" fmla="*/ 470 h 498"/>
                <a:gd name="T22" fmla="*/ 142 w 400"/>
                <a:gd name="T23" fmla="*/ 390 h 498"/>
                <a:gd name="T24" fmla="*/ 142 w 400"/>
                <a:gd name="T25" fmla="*/ 390 h 498"/>
                <a:gd name="T26" fmla="*/ 177 w 400"/>
                <a:gd name="T27" fmla="*/ 381 h 498"/>
                <a:gd name="T28" fmla="*/ 231 w 400"/>
                <a:gd name="T29" fmla="*/ 284 h 498"/>
                <a:gd name="T30" fmla="*/ 293 w 400"/>
                <a:gd name="T31" fmla="*/ 284 h 498"/>
                <a:gd name="T32" fmla="*/ 381 w 400"/>
                <a:gd name="T33" fmla="*/ 124 h 498"/>
                <a:gd name="T34" fmla="*/ 319 w 400"/>
                <a:gd name="T35" fmla="*/ 159 h 498"/>
                <a:gd name="T36" fmla="*/ 319 w 400"/>
                <a:gd name="T37" fmla="*/ 159 h 498"/>
                <a:gd name="T38" fmla="*/ 256 w 400"/>
                <a:gd name="T39" fmla="*/ 142 h 498"/>
                <a:gd name="T40" fmla="*/ 221 w 400"/>
                <a:gd name="T41" fmla="*/ 80 h 498"/>
                <a:gd name="T42" fmla="*/ 310 w 400"/>
                <a:gd name="T43" fmla="*/ 71 h 498"/>
                <a:gd name="T44" fmla="*/ 319 w 400"/>
                <a:gd name="T45" fmla="*/ 15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0" h="498">
                  <a:moveTo>
                    <a:pt x="381" y="124"/>
                  </a:moveTo>
                  <a:lnTo>
                    <a:pt x="381" y="124"/>
                  </a:lnTo>
                  <a:cubicBezTo>
                    <a:pt x="372" y="44"/>
                    <a:pt x="301" y="0"/>
                    <a:pt x="231" y="9"/>
                  </a:cubicBezTo>
                  <a:cubicBezTo>
                    <a:pt x="159" y="27"/>
                    <a:pt x="106" y="80"/>
                    <a:pt x="115" y="151"/>
                  </a:cubicBezTo>
                  <a:cubicBezTo>
                    <a:pt x="115" y="168"/>
                    <a:pt x="124" y="195"/>
                    <a:pt x="133" y="213"/>
                  </a:cubicBezTo>
                  <a:cubicBezTo>
                    <a:pt x="9" y="407"/>
                    <a:pt x="9" y="407"/>
                    <a:pt x="9" y="407"/>
                  </a:cubicBezTo>
                  <a:cubicBezTo>
                    <a:pt x="0" y="407"/>
                    <a:pt x="0" y="425"/>
                    <a:pt x="0" y="434"/>
                  </a:cubicBezTo>
                  <a:cubicBezTo>
                    <a:pt x="9" y="478"/>
                    <a:pt x="9" y="478"/>
                    <a:pt x="9" y="478"/>
                  </a:cubicBezTo>
                  <a:cubicBezTo>
                    <a:pt x="9" y="487"/>
                    <a:pt x="18" y="497"/>
                    <a:pt x="27" y="497"/>
                  </a:cubicBezTo>
                  <a:cubicBezTo>
                    <a:pt x="62" y="487"/>
                    <a:pt x="62" y="487"/>
                    <a:pt x="62" y="487"/>
                  </a:cubicBezTo>
                  <a:cubicBezTo>
                    <a:pt x="71" y="487"/>
                    <a:pt x="80" y="478"/>
                    <a:pt x="89" y="470"/>
                  </a:cubicBezTo>
                  <a:cubicBezTo>
                    <a:pt x="142" y="390"/>
                    <a:pt x="142" y="390"/>
                    <a:pt x="142" y="390"/>
                  </a:cubicBezTo>
                  <a:lnTo>
                    <a:pt x="142" y="390"/>
                  </a:lnTo>
                  <a:cubicBezTo>
                    <a:pt x="177" y="381"/>
                    <a:pt x="177" y="381"/>
                    <a:pt x="177" y="381"/>
                  </a:cubicBezTo>
                  <a:cubicBezTo>
                    <a:pt x="231" y="284"/>
                    <a:pt x="231" y="284"/>
                    <a:pt x="231" y="284"/>
                  </a:cubicBezTo>
                  <a:cubicBezTo>
                    <a:pt x="248" y="293"/>
                    <a:pt x="284" y="284"/>
                    <a:pt x="293" y="284"/>
                  </a:cubicBezTo>
                  <a:cubicBezTo>
                    <a:pt x="363" y="275"/>
                    <a:pt x="399" y="195"/>
                    <a:pt x="381" y="124"/>
                  </a:cubicBezTo>
                  <a:close/>
                  <a:moveTo>
                    <a:pt x="319" y="159"/>
                  </a:moveTo>
                  <a:lnTo>
                    <a:pt x="319" y="159"/>
                  </a:lnTo>
                  <a:cubicBezTo>
                    <a:pt x="301" y="187"/>
                    <a:pt x="284" y="168"/>
                    <a:pt x="256" y="142"/>
                  </a:cubicBezTo>
                  <a:cubicBezTo>
                    <a:pt x="231" y="124"/>
                    <a:pt x="203" y="115"/>
                    <a:pt x="221" y="80"/>
                  </a:cubicBezTo>
                  <a:cubicBezTo>
                    <a:pt x="240" y="53"/>
                    <a:pt x="284" y="44"/>
                    <a:pt x="310" y="71"/>
                  </a:cubicBezTo>
                  <a:cubicBezTo>
                    <a:pt x="337" y="89"/>
                    <a:pt x="346" y="133"/>
                    <a:pt x="319" y="1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:p14="http://schemas.microsoft.com/office/powerpoint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TextBox 4"/>
            <p:cNvSpPr txBox="1">
              <a:spLocks/>
            </p:cNvSpPr>
            <p:nvPr/>
          </p:nvSpPr>
          <p:spPr>
            <a:xfrm>
              <a:off x="4560978" y="2446658"/>
              <a:ext cx="1063961" cy="996941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 marL="0" indent="0" algn="ctr" defTabSz="914400">
                <a:lnSpc>
                  <a:spcPct val="120000"/>
                </a:lnSpc>
                <a:buNone/>
              </a:pPr>
              <a:r>
                <a:rPr lang="zh-CN" altLang="en-US" sz="900">
                  <a:solidFill>
                    <a:schemeClr val="bg1"/>
                  </a:solidFill>
                </a:rPr>
                <a:t>此部分内容作为文字排版占位显示 （建议使用主题字体）</a:t>
              </a:r>
            </a:p>
          </p:txBody>
        </p:sp>
        <p:sp>
          <p:nvSpPr>
            <p:cNvPr id="7" name="Freeform: Shape 6"/>
            <p:cNvSpPr>
              <a:spLocks/>
            </p:cNvSpPr>
            <p:nvPr/>
          </p:nvSpPr>
          <p:spPr bwMode="auto">
            <a:xfrm>
              <a:off x="4626287" y="3849833"/>
              <a:ext cx="2346955" cy="2163501"/>
            </a:xfrm>
            <a:custGeom>
              <a:avLst/>
              <a:gdLst>
                <a:gd name="T0" fmla="*/ 462 w 510"/>
                <a:gd name="T1" fmla="*/ 326 h 470"/>
                <a:gd name="T2" fmla="*/ 407 w 510"/>
                <a:gd name="T3" fmla="*/ 326 h 470"/>
                <a:gd name="T4" fmla="*/ 404 w 510"/>
                <a:gd name="T5" fmla="*/ 327 h 470"/>
                <a:gd name="T6" fmla="*/ 323 w 510"/>
                <a:gd name="T7" fmla="*/ 244 h 470"/>
                <a:gd name="T8" fmla="*/ 323 w 510"/>
                <a:gd name="T9" fmla="*/ 48 h 470"/>
                <a:gd name="T10" fmla="*/ 275 w 510"/>
                <a:gd name="T11" fmla="*/ 0 h 470"/>
                <a:gd name="T12" fmla="*/ 48 w 510"/>
                <a:gd name="T13" fmla="*/ 0 h 470"/>
                <a:gd name="T14" fmla="*/ 0 w 510"/>
                <a:gd name="T15" fmla="*/ 48 h 470"/>
                <a:gd name="T16" fmla="*/ 0 w 510"/>
                <a:gd name="T17" fmla="*/ 278 h 470"/>
                <a:gd name="T18" fmla="*/ 48 w 510"/>
                <a:gd name="T19" fmla="*/ 326 h 470"/>
                <a:gd name="T20" fmla="*/ 275 w 510"/>
                <a:gd name="T21" fmla="*/ 326 h 470"/>
                <a:gd name="T22" fmla="*/ 281 w 510"/>
                <a:gd name="T23" fmla="*/ 326 h 470"/>
                <a:gd name="T24" fmla="*/ 359 w 510"/>
                <a:gd name="T25" fmla="*/ 381 h 470"/>
                <a:gd name="T26" fmla="*/ 359 w 510"/>
                <a:gd name="T27" fmla="*/ 422 h 470"/>
                <a:gd name="T28" fmla="*/ 407 w 510"/>
                <a:gd name="T29" fmla="*/ 470 h 470"/>
                <a:gd name="T30" fmla="*/ 462 w 510"/>
                <a:gd name="T31" fmla="*/ 470 h 470"/>
                <a:gd name="T32" fmla="*/ 510 w 510"/>
                <a:gd name="T33" fmla="*/ 422 h 470"/>
                <a:gd name="T34" fmla="*/ 510 w 510"/>
                <a:gd name="T35" fmla="*/ 374 h 470"/>
                <a:gd name="T36" fmla="*/ 462 w 510"/>
                <a:gd name="T37" fmla="*/ 32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0" h="470">
                  <a:moveTo>
                    <a:pt x="462" y="326"/>
                  </a:moveTo>
                  <a:cubicBezTo>
                    <a:pt x="407" y="326"/>
                    <a:pt x="407" y="326"/>
                    <a:pt x="407" y="326"/>
                  </a:cubicBezTo>
                  <a:cubicBezTo>
                    <a:pt x="406" y="326"/>
                    <a:pt x="405" y="326"/>
                    <a:pt x="404" y="327"/>
                  </a:cubicBezTo>
                  <a:cubicBezTo>
                    <a:pt x="390" y="327"/>
                    <a:pt x="338" y="322"/>
                    <a:pt x="323" y="244"/>
                  </a:cubicBezTo>
                  <a:cubicBezTo>
                    <a:pt x="323" y="48"/>
                    <a:pt x="323" y="48"/>
                    <a:pt x="323" y="48"/>
                  </a:cubicBezTo>
                  <a:cubicBezTo>
                    <a:pt x="323" y="21"/>
                    <a:pt x="302" y="0"/>
                    <a:pt x="275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0" y="305"/>
                    <a:pt x="22" y="326"/>
                    <a:pt x="48" y="326"/>
                  </a:cubicBezTo>
                  <a:cubicBezTo>
                    <a:pt x="275" y="326"/>
                    <a:pt x="275" y="326"/>
                    <a:pt x="275" y="326"/>
                  </a:cubicBezTo>
                  <a:cubicBezTo>
                    <a:pt x="277" y="326"/>
                    <a:pt x="279" y="326"/>
                    <a:pt x="281" y="326"/>
                  </a:cubicBezTo>
                  <a:cubicBezTo>
                    <a:pt x="309" y="328"/>
                    <a:pt x="346" y="339"/>
                    <a:pt x="359" y="381"/>
                  </a:cubicBezTo>
                  <a:cubicBezTo>
                    <a:pt x="359" y="422"/>
                    <a:pt x="359" y="422"/>
                    <a:pt x="359" y="422"/>
                  </a:cubicBezTo>
                  <a:cubicBezTo>
                    <a:pt x="359" y="449"/>
                    <a:pt x="380" y="470"/>
                    <a:pt x="407" y="470"/>
                  </a:cubicBezTo>
                  <a:cubicBezTo>
                    <a:pt x="462" y="470"/>
                    <a:pt x="462" y="470"/>
                    <a:pt x="462" y="470"/>
                  </a:cubicBezTo>
                  <a:cubicBezTo>
                    <a:pt x="488" y="470"/>
                    <a:pt x="510" y="449"/>
                    <a:pt x="510" y="422"/>
                  </a:cubicBezTo>
                  <a:cubicBezTo>
                    <a:pt x="510" y="374"/>
                    <a:pt x="510" y="374"/>
                    <a:pt x="510" y="374"/>
                  </a:cubicBezTo>
                  <a:cubicBezTo>
                    <a:pt x="510" y="348"/>
                    <a:pt x="488" y="326"/>
                    <a:pt x="462" y="326"/>
                  </a:cubicBezTo>
                  <a:close/>
                </a:path>
              </a:pathLst>
            </a:custGeom>
            <a:gradFill>
              <a:gsLst>
                <a:gs pos="0">
                  <a:srgbClr val="FF9999"/>
                </a:gs>
                <a:gs pos="100000">
                  <a:srgbClr val="FF5050"/>
                </a:gs>
              </a:gsLst>
              <a:lin ang="36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Freeform: Shape 7"/>
            <p:cNvSpPr>
              <a:spLocks/>
            </p:cNvSpPr>
            <p:nvPr/>
          </p:nvSpPr>
          <p:spPr bwMode="auto">
            <a:xfrm>
              <a:off x="6413150" y="5549984"/>
              <a:ext cx="446454" cy="288419"/>
            </a:xfrm>
            <a:custGeom>
              <a:avLst/>
              <a:gdLst>
                <a:gd name="T0" fmla="*/ 381 w 498"/>
                <a:gd name="T1" fmla="*/ 89 h 320"/>
                <a:gd name="T2" fmla="*/ 381 w 498"/>
                <a:gd name="T3" fmla="*/ 89 h 320"/>
                <a:gd name="T4" fmla="*/ 355 w 498"/>
                <a:gd name="T5" fmla="*/ 89 h 320"/>
                <a:gd name="T6" fmla="*/ 231 w 498"/>
                <a:gd name="T7" fmla="*/ 0 h 320"/>
                <a:gd name="T8" fmla="*/ 98 w 498"/>
                <a:gd name="T9" fmla="*/ 134 h 320"/>
                <a:gd name="T10" fmla="*/ 98 w 498"/>
                <a:gd name="T11" fmla="*/ 150 h 320"/>
                <a:gd name="T12" fmla="*/ 89 w 498"/>
                <a:gd name="T13" fmla="*/ 150 h 320"/>
                <a:gd name="T14" fmla="*/ 0 w 498"/>
                <a:gd name="T15" fmla="*/ 240 h 320"/>
                <a:gd name="T16" fmla="*/ 89 w 498"/>
                <a:gd name="T17" fmla="*/ 319 h 320"/>
                <a:gd name="T18" fmla="*/ 381 w 498"/>
                <a:gd name="T19" fmla="*/ 319 h 320"/>
                <a:gd name="T20" fmla="*/ 497 w 498"/>
                <a:gd name="T21" fmla="*/ 204 h 320"/>
                <a:gd name="T22" fmla="*/ 381 w 498"/>
                <a:gd name="T23" fmla="*/ 89 h 320"/>
                <a:gd name="T24" fmla="*/ 284 w 498"/>
                <a:gd name="T25" fmla="*/ 195 h 320"/>
                <a:gd name="T26" fmla="*/ 284 w 498"/>
                <a:gd name="T27" fmla="*/ 195 h 320"/>
                <a:gd name="T28" fmla="*/ 213 w 498"/>
                <a:gd name="T29" fmla="*/ 275 h 320"/>
                <a:gd name="T30" fmla="*/ 195 w 498"/>
                <a:gd name="T31" fmla="*/ 275 h 320"/>
                <a:gd name="T32" fmla="*/ 195 w 498"/>
                <a:gd name="T33" fmla="*/ 266 h 320"/>
                <a:gd name="T34" fmla="*/ 195 w 498"/>
                <a:gd name="T35" fmla="*/ 257 h 320"/>
                <a:gd name="T36" fmla="*/ 222 w 498"/>
                <a:gd name="T37" fmla="*/ 204 h 320"/>
                <a:gd name="T38" fmla="*/ 204 w 498"/>
                <a:gd name="T39" fmla="*/ 195 h 320"/>
                <a:gd name="T40" fmla="*/ 204 w 498"/>
                <a:gd name="T41" fmla="*/ 195 h 320"/>
                <a:gd name="T42" fmla="*/ 186 w 498"/>
                <a:gd name="T43" fmla="*/ 178 h 320"/>
                <a:gd name="T44" fmla="*/ 195 w 498"/>
                <a:gd name="T45" fmla="*/ 160 h 320"/>
                <a:gd name="T46" fmla="*/ 258 w 498"/>
                <a:gd name="T47" fmla="*/ 89 h 320"/>
                <a:gd name="T48" fmla="*/ 275 w 498"/>
                <a:gd name="T49" fmla="*/ 80 h 320"/>
                <a:gd name="T50" fmla="*/ 284 w 498"/>
                <a:gd name="T51" fmla="*/ 89 h 320"/>
                <a:gd name="T52" fmla="*/ 275 w 498"/>
                <a:gd name="T53" fmla="*/ 106 h 320"/>
                <a:gd name="T54" fmla="*/ 249 w 498"/>
                <a:gd name="T55" fmla="*/ 160 h 320"/>
                <a:gd name="T56" fmla="*/ 275 w 498"/>
                <a:gd name="T57" fmla="*/ 169 h 320"/>
                <a:gd name="T58" fmla="*/ 275 w 498"/>
                <a:gd name="T59" fmla="*/ 169 h 320"/>
                <a:gd name="T60" fmla="*/ 293 w 498"/>
                <a:gd name="T61" fmla="*/ 187 h 320"/>
                <a:gd name="T62" fmla="*/ 284 w 498"/>
                <a:gd name="T63" fmla="*/ 19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8" h="320">
                  <a:moveTo>
                    <a:pt x="381" y="89"/>
                  </a:moveTo>
                  <a:lnTo>
                    <a:pt x="381" y="89"/>
                  </a:lnTo>
                  <a:cubicBezTo>
                    <a:pt x="372" y="89"/>
                    <a:pt x="364" y="89"/>
                    <a:pt x="355" y="89"/>
                  </a:cubicBezTo>
                  <a:cubicBezTo>
                    <a:pt x="337" y="36"/>
                    <a:pt x="293" y="0"/>
                    <a:pt x="231" y="0"/>
                  </a:cubicBezTo>
                  <a:cubicBezTo>
                    <a:pt x="160" y="0"/>
                    <a:pt x="98" y="62"/>
                    <a:pt x="98" y="134"/>
                  </a:cubicBezTo>
                  <a:cubicBezTo>
                    <a:pt x="98" y="134"/>
                    <a:pt x="98" y="142"/>
                    <a:pt x="98" y="150"/>
                  </a:cubicBezTo>
                  <a:cubicBezTo>
                    <a:pt x="98" y="150"/>
                    <a:pt x="98" y="150"/>
                    <a:pt x="89" y="150"/>
                  </a:cubicBezTo>
                  <a:cubicBezTo>
                    <a:pt x="45" y="150"/>
                    <a:pt x="0" y="187"/>
                    <a:pt x="0" y="240"/>
                  </a:cubicBezTo>
                  <a:cubicBezTo>
                    <a:pt x="0" y="284"/>
                    <a:pt x="45" y="319"/>
                    <a:pt x="89" y="319"/>
                  </a:cubicBezTo>
                  <a:cubicBezTo>
                    <a:pt x="381" y="319"/>
                    <a:pt x="381" y="319"/>
                    <a:pt x="381" y="319"/>
                  </a:cubicBezTo>
                  <a:cubicBezTo>
                    <a:pt x="443" y="319"/>
                    <a:pt x="497" y="275"/>
                    <a:pt x="497" y="204"/>
                  </a:cubicBezTo>
                  <a:cubicBezTo>
                    <a:pt x="497" y="142"/>
                    <a:pt x="443" y="89"/>
                    <a:pt x="381" y="89"/>
                  </a:cubicBezTo>
                  <a:close/>
                  <a:moveTo>
                    <a:pt x="284" y="195"/>
                  </a:moveTo>
                  <a:lnTo>
                    <a:pt x="284" y="195"/>
                  </a:lnTo>
                  <a:cubicBezTo>
                    <a:pt x="266" y="213"/>
                    <a:pt x="222" y="266"/>
                    <a:pt x="213" y="275"/>
                  </a:cubicBezTo>
                  <a:cubicBezTo>
                    <a:pt x="213" y="275"/>
                    <a:pt x="204" y="284"/>
                    <a:pt x="195" y="275"/>
                  </a:cubicBezTo>
                  <a:cubicBezTo>
                    <a:pt x="195" y="275"/>
                    <a:pt x="195" y="275"/>
                    <a:pt x="195" y="266"/>
                  </a:cubicBezTo>
                  <a:lnTo>
                    <a:pt x="195" y="257"/>
                  </a:lnTo>
                  <a:cubicBezTo>
                    <a:pt x="222" y="204"/>
                    <a:pt x="222" y="204"/>
                    <a:pt x="222" y="204"/>
                  </a:cubicBezTo>
                  <a:cubicBezTo>
                    <a:pt x="222" y="195"/>
                    <a:pt x="213" y="195"/>
                    <a:pt x="204" y="195"/>
                  </a:cubicBezTo>
                  <a:lnTo>
                    <a:pt x="204" y="195"/>
                  </a:lnTo>
                  <a:cubicBezTo>
                    <a:pt x="195" y="187"/>
                    <a:pt x="186" y="187"/>
                    <a:pt x="186" y="178"/>
                  </a:cubicBezTo>
                  <a:cubicBezTo>
                    <a:pt x="186" y="169"/>
                    <a:pt x="186" y="169"/>
                    <a:pt x="195" y="160"/>
                  </a:cubicBezTo>
                  <a:cubicBezTo>
                    <a:pt x="204" y="142"/>
                    <a:pt x="258" y="89"/>
                    <a:pt x="258" y="89"/>
                  </a:cubicBezTo>
                  <a:cubicBezTo>
                    <a:pt x="266" y="80"/>
                    <a:pt x="266" y="80"/>
                    <a:pt x="275" y="80"/>
                  </a:cubicBezTo>
                  <a:cubicBezTo>
                    <a:pt x="275" y="89"/>
                    <a:pt x="284" y="89"/>
                    <a:pt x="284" y="89"/>
                  </a:cubicBezTo>
                  <a:cubicBezTo>
                    <a:pt x="284" y="97"/>
                    <a:pt x="275" y="97"/>
                    <a:pt x="275" y="106"/>
                  </a:cubicBezTo>
                  <a:cubicBezTo>
                    <a:pt x="249" y="160"/>
                    <a:pt x="249" y="160"/>
                    <a:pt x="249" y="160"/>
                  </a:cubicBezTo>
                  <a:cubicBezTo>
                    <a:pt x="258" y="160"/>
                    <a:pt x="266" y="169"/>
                    <a:pt x="275" y="169"/>
                  </a:cubicBezTo>
                  <a:lnTo>
                    <a:pt x="275" y="169"/>
                  </a:lnTo>
                  <a:cubicBezTo>
                    <a:pt x="284" y="169"/>
                    <a:pt x="293" y="178"/>
                    <a:pt x="293" y="187"/>
                  </a:cubicBezTo>
                  <a:lnTo>
                    <a:pt x="284" y="19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:p14="http://schemas.microsoft.com/office/powerpoint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TextBox 8"/>
            <p:cNvSpPr txBox="1">
              <a:spLocks/>
            </p:cNvSpPr>
            <p:nvPr/>
          </p:nvSpPr>
          <p:spPr>
            <a:xfrm>
              <a:off x="4825633" y="4175418"/>
              <a:ext cx="1063961" cy="996941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 marL="0" lvl="0" indent="0" algn="ctr" defTabSz="914400">
                <a:lnSpc>
                  <a:spcPct val="120000"/>
                </a:lnSpc>
                <a:buNone/>
              </a:pPr>
              <a:r>
                <a:rPr lang="zh-CN" altLang="en-US" sz="900">
                  <a:solidFill>
                    <a:schemeClr val="bg1"/>
                  </a:solidFill>
                </a:rPr>
                <a:t>此部分内容作为文字排版占位显示 （建议使用主题字体）</a:t>
              </a:r>
            </a:p>
          </p:txBody>
        </p:sp>
        <p:sp>
          <p:nvSpPr>
            <p:cNvPr id="10" name="Freeform: Shape 10"/>
            <p:cNvSpPr>
              <a:spLocks/>
            </p:cNvSpPr>
            <p:nvPr/>
          </p:nvSpPr>
          <p:spPr bwMode="auto">
            <a:xfrm>
              <a:off x="5261419" y="1203024"/>
              <a:ext cx="2343160" cy="2168562"/>
            </a:xfrm>
            <a:custGeom>
              <a:avLst/>
              <a:gdLst>
                <a:gd name="T0" fmla="*/ 48 w 509"/>
                <a:gd name="T1" fmla="*/ 144 h 471"/>
                <a:gd name="T2" fmla="*/ 102 w 509"/>
                <a:gd name="T3" fmla="*/ 144 h 471"/>
                <a:gd name="T4" fmla="*/ 106 w 509"/>
                <a:gd name="T5" fmla="*/ 144 h 471"/>
                <a:gd name="T6" fmla="*/ 186 w 509"/>
                <a:gd name="T7" fmla="*/ 227 h 471"/>
                <a:gd name="T8" fmla="*/ 186 w 509"/>
                <a:gd name="T9" fmla="*/ 423 h 471"/>
                <a:gd name="T10" fmla="*/ 234 w 509"/>
                <a:gd name="T11" fmla="*/ 471 h 471"/>
                <a:gd name="T12" fmla="*/ 461 w 509"/>
                <a:gd name="T13" fmla="*/ 471 h 471"/>
                <a:gd name="T14" fmla="*/ 509 w 509"/>
                <a:gd name="T15" fmla="*/ 423 h 471"/>
                <a:gd name="T16" fmla="*/ 509 w 509"/>
                <a:gd name="T17" fmla="*/ 192 h 471"/>
                <a:gd name="T18" fmla="*/ 461 w 509"/>
                <a:gd name="T19" fmla="*/ 144 h 471"/>
                <a:gd name="T20" fmla="*/ 234 w 509"/>
                <a:gd name="T21" fmla="*/ 144 h 471"/>
                <a:gd name="T22" fmla="*/ 228 w 509"/>
                <a:gd name="T23" fmla="*/ 144 h 471"/>
                <a:gd name="T24" fmla="*/ 151 w 509"/>
                <a:gd name="T25" fmla="*/ 89 h 471"/>
                <a:gd name="T26" fmla="*/ 151 w 509"/>
                <a:gd name="T27" fmla="*/ 48 h 471"/>
                <a:gd name="T28" fmla="*/ 103 w 509"/>
                <a:gd name="T29" fmla="*/ 0 h 471"/>
                <a:gd name="T30" fmla="*/ 48 w 509"/>
                <a:gd name="T31" fmla="*/ 0 h 471"/>
                <a:gd name="T32" fmla="*/ 0 w 509"/>
                <a:gd name="T33" fmla="*/ 48 h 471"/>
                <a:gd name="T34" fmla="*/ 0 w 509"/>
                <a:gd name="T35" fmla="*/ 96 h 471"/>
                <a:gd name="T36" fmla="*/ 48 w 509"/>
                <a:gd name="T37" fmla="*/ 144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9" h="471">
                  <a:moveTo>
                    <a:pt x="48" y="144"/>
                  </a:moveTo>
                  <a:cubicBezTo>
                    <a:pt x="102" y="144"/>
                    <a:pt x="102" y="144"/>
                    <a:pt x="102" y="144"/>
                  </a:cubicBezTo>
                  <a:cubicBezTo>
                    <a:pt x="104" y="144"/>
                    <a:pt x="105" y="144"/>
                    <a:pt x="106" y="144"/>
                  </a:cubicBezTo>
                  <a:cubicBezTo>
                    <a:pt x="120" y="143"/>
                    <a:pt x="171" y="148"/>
                    <a:pt x="186" y="227"/>
                  </a:cubicBezTo>
                  <a:cubicBezTo>
                    <a:pt x="186" y="423"/>
                    <a:pt x="186" y="423"/>
                    <a:pt x="186" y="423"/>
                  </a:cubicBezTo>
                  <a:cubicBezTo>
                    <a:pt x="186" y="449"/>
                    <a:pt x="207" y="471"/>
                    <a:pt x="234" y="471"/>
                  </a:cubicBezTo>
                  <a:cubicBezTo>
                    <a:pt x="461" y="471"/>
                    <a:pt x="461" y="471"/>
                    <a:pt x="461" y="471"/>
                  </a:cubicBezTo>
                  <a:cubicBezTo>
                    <a:pt x="487" y="471"/>
                    <a:pt x="509" y="450"/>
                    <a:pt x="509" y="423"/>
                  </a:cubicBezTo>
                  <a:cubicBezTo>
                    <a:pt x="509" y="192"/>
                    <a:pt x="509" y="192"/>
                    <a:pt x="509" y="192"/>
                  </a:cubicBezTo>
                  <a:cubicBezTo>
                    <a:pt x="509" y="166"/>
                    <a:pt x="488" y="144"/>
                    <a:pt x="461" y="144"/>
                  </a:cubicBezTo>
                  <a:cubicBezTo>
                    <a:pt x="234" y="144"/>
                    <a:pt x="234" y="144"/>
                    <a:pt x="234" y="144"/>
                  </a:cubicBezTo>
                  <a:cubicBezTo>
                    <a:pt x="232" y="144"/>
                    <a:pt x="230" y="144"/>
                    <a:pt x="228" y="144"/>
                  </a:cubicBezTo>
                  <a:cubicBezTo>
                    <a:pt x="201" y="142"/>
                    <a:pt x="164" y="131"/>
                    <a:pt x="151" y="89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21"/>
                    <a:pt x="129" y="0"/>
                    <a:pt x="10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22"/>
                    <a:pt x="21" y="144"/>
                    <a:pt x="48" y="144"/>
                  </a:cubicBezTo>
                  <a:close/>
                </a:path>
              </a:pathLst>
            </a:custGeom>
            <a:gradFill>
              <a:gsLst>
                <a:gs pos="0">
                  <a:srgbClr val="FF9999"/>
                </a:gs>
                <a:gs pos="100000">
                  <a:srgbClr val="FF5050"/>
                </a:gs>
              </a:gsLst>
              <a:lin ang="36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Freeform: Shape 11"/>
            <p:cNvSpPr>
              <a:spLocks/>
            </p:cNvSpPr>
            <p:nvPr/>
          </p:nvSpPr>
          <p:spPr bwMode="auto">
            <a:xfrm>
              <a:off x="5444631" y="1337780"/>
              <a:ext cx="285947" cy="388320"/>
            </a:xfrm>
            <a:custGeom>
              <a:avLst/>
              <a:gdLst>
                <a:gd name="T0" fmla="*/ 346 w 355"/>
                <a:gd name="T1" fmla="*/ 132 h 487"/>
                <a:gd name="T2" fmla="*/ 346 w 355"/>
                <a:gd name="T3" fmla="*/ 132 h 487"/>
                <a:gd name="T4" fmla="*/ 116 w 355"/>
                <a:gd name="T5" fmla="*/ 17 h 487"/>
                <a:gd name="T6" fmla="*/ 9 w 355"/>
                <a:gd name="T7" fmla="*/ 53 h 487"/>
                <a:gd name="T8" fmla="*/ 0 w 355"/>
                <a:gd name="T9" fmla="*/ 79 h 487"/>
                <a:gd name="T10" fmla="*/ 9 w 355"/>
                <a:gd name="T11" fmla="*/ 345 h 487"/>
                <a:gd name="T12" fmla="*/ 18 w 355"/>
                <a:gd name="T13" fmla="*/ 363 h 487"/>
                <a:gd name="T14" fmla="*/ 222 w 355"/>
                <a:gd name="T15" fmla="*/ 486 h 487"/>
                <a:gd name="T16" fmla="*/ 231 w 355"/>
                <a:gd name="T17" fmla="*/ 486 h 487"/>
                <a:gd name="T18" fmla="*/ 240 w 355"/>
                <a:gd name="T19" fmla="*/ 486 h 487"/>
                <a:gd name="T20" fmla="*/ 248 w 355"/>
                <a:gd name="T21" fmla="*/ 478 h 487"/>
                <a:gd name="T22" fmla="*/ 248 w 355"/>
                <a:gd name="T23" fmla="*/ 203 h 487"/>
                <a:gd name="T24" fmla="*/ 240 w 355"/>
                <a:gd name="T25" fmla="*/ 185 h 487"/>
                <a:gd name="T26" fmla="*/ 44 w 355"/>
                <a:gd name="T27" fmla="*/ 70 h 487"/>
                <a:gd name="T28" fmla="*/ 71 w 355"/>
                <a:gd name="T29" fmla="*/ 53 h 487"/>
                <a:gd name="T30" fmla="*/ 107 w 355"/>
                <a:gd name="T31" fmla="*/ 44 h 487"/>
                <a:gd name="T32" fmla="*/ 301 w 355"/>
                <a:gd name="T33" fmla="*/ 150 h 487"/>
                <a:gd name="T34" fmla="*/ 310 w 355"/>
                <a:gd name="T35" fmla="*/ 159 h 487"/>
                <a:gd name="T36" fmla="*/ 310 w 355"/>
                <a:gd name="T37" fmla="*/ 425 h 487"/>
                <a:gd name="T38" fmla="*/ 328 w 355"/>
                <a:gd name="T39" fmla="*/ 442 h 487"/>
                <a:gd name="T40" fmla="*/ 354 w 355"/>
                <a:gd name="T41" fmla="*/ 425 h 487"/>
                <a:gd name="T42" fmla="*/ 354 w 355"/>
                <a:gd name="T43" fmla="*/ 141 h 487"/>
                <a:gd name="T44" fmla="*/ 346 w 355"/>
                <a:gd name="T45" fmla="*/ 132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55" h="487">
                  <a:moveTo>
                    <a:pt x="346" y="132"/>
                  </a:moveTo>
                  <a:lnTo>
                    <a:pt x="346" y="132"/>
                  </a:lnTo>
                  <a:cubicBezTo>
                    <a:pt x="116" y="17"/>
                    <a:pt x="116" y="17"/>
                    <a:pt x="116" y="17"/>
                  </a:cubicBezTo>
                  <a:cubicBezTo>
                    <a:pt x="89" y="0"/>
                    <a:pt x="27" y="25"/>
                    <a:pt x="9" y="53"/>
                  </a:cubicBezTo>
                  <a:cubicBezTo>
                    <a:pt x="0" y="70"/>
                    <a:pt x="0" y="79"/>
                    <a:pt x="0" y="79"/>
                  </a:cubicBezTo>
                  <a:cubicBezTo>
                    <a:pt x="9" y="345"/>
                    <a:pt x="9" y="345"/>
                    <a:pt x="9" y="345"/>
                  </a:cubicBezTo>
                  <a:cubicBezTo>
                    <a:pt x="9" y="345"/>
                    <a:pt x="18" y="354"/>
                    <a:pt x="18" y="363"/>
                  </a:cubicBezTo>
                  <a:cubicBezTo>
                    <a:pt x="36" y="363"/>
                    <a:pt x="222" y="486"/>
                    <a:pt x="222" y="486"/>
                  </a:cubicBezTo>
                  <a:cubicBezTo>
                    <a:pt x="231" y="486"/>
                    <a:pt x="231" y="486"/>
                    <a:pt x="231" y="486"/>
                  </a:cubicBezTo>
                  <a:cubicBezTo>
                    <a:pt x="240" y="486"/>
                    <a:pt x="240" y="486"/>
                    <a:pt x="240" y="486"/>
                  </a:cubicBezTo>
                  <a:cubicBezTo>
                    <a:pt x="248" y="486"/>
                    <a:pt x="248" y="478"/>
                    <a:pt x="248" y="478"/>
                  </a:cubicBezTo>
                  <a:cubicBezTo>
                    <a:pt x="248" y="203"/>
                    <a:pt x="248" y="203"/>
                    <a:pt x="248" y="203"/>
                  </a:cubicBezTo>
                  <a:cubicBezTo>
                    <a:pt x="248" y="194"/>
                    <a:pt x="248" y="194"/>
                    <a:pt x="240" y="185"/>
                  </a:cubicBezTo>
                  <a:cubicBezTo>
                    <a:pt x="44" y="70"/>
                    <a:pt x="44" y="70"/>
                    <a:pt x="44" y="70"/>
                  </a:cubicBezTo>
                  <a:cubicBezTo>
                    <a:pt x="44" y="70"/>
                    <a:pt x="53" y="61"/>
                    <a:pt x="71" y="53"/>
                  </a:cubicBezTo>
                  <a:cubicBezTo>
                    <a:pt x="89" y="44"/>
                    <a:pt x="97" y="44"/>
                    <a:pt x="107" y="44"/>
                  </a:cubicBezTo>
                  <a:cubicBezTo>
                    <a:pt x="107" y="44"/>
                    <a:pt x="293" y="150"/>
                    <a:pt x="301" y="150"/>
                  </a:cubicBezTo>
                  <a:cubicBezTo>
                    <a:pt x="310" y="159"/>
                    <a:pt x="310" y="159"/>
                    <a:pt x="310" y="159"/>
                  </a:cubicBezTo>
                  <a:cubicBezTo>
                    <a:pt x="310" y="168"/>
                    <a:pt x="310" y="425"/>
                    <a:pt x="310" y="425"/>
                  </a:cubicBezTo>
                  <a:cubicBezTo>
                    <a:pt x="310" y="433"/>
                    <a:pt x="319" y="442"/>
                    <a:pt x="328" y="442"/>
                  </a:cubicBezTo>
                  <a:cubicBezTo>
                    <a:pt x="337" y="442"/>
                    <a:pt x="354" y="433"/>
                    <a:pt x="354" y="425"/>
                  </a:cubicBezTo>
                  <a:cubicBezTo>
                    <a:pt x="354" y="141"/>
                    <a:pt x="354" y="141"/>
                    <a:pt x="354" y="141"/>
                  </a:cubicBezTo>
                  <a:lnTo>
                    <a:pt x="346" y="132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:p14="http://schemas.microsoft.com/office/powerpoint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TextBox 12"/>
            <p:cNvSpPr txBox="1">
              <a:spLocks/>
            </p:cNvSpPr>
            <p:nvPr/>
          </p:nvSpPr>
          <p:spPr>
            <a:xfrm>
              <a:off x="6347133" y="2210147"/>
              <a:ext cx="1063961" cy="996941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 marL="0" lvl="0" indent="0" algn="ctr" defTabSz="914400">
                <a:lnSpc>
                  <a:spcPct val="120000"/>
                </a:lnSpc>
                <a:buNone/>
              </a:pPr>
              <a:r>
                <a:rPr lang="zh-CN" altLang="en-US" sz="900">
                  <a:solidFill>
                    <a:schemeClr val="bg1"/>
                  </a:solidFill>
                </a:rPr>
                <a:t>此部分内容作为文字排版占位显示 （建议使用主题字体）</a:t>
              </a:r>
            </a:p>
          </p:txBody>
        </p:sp>
        <p:sp>
          <p:nvSpPr>
            <p:cNvPr id="13" name="Freeform: Shape 14"/>
            <p:cNvSpPr>
              <a:spLocks/>
            </p:cNvSpPr>
            <p:nvPr/>
          </p:nvSpPr>
          <p:spPr bwMode="auto">
            <a:xfrm>
              <a:off x="6357087" y="2708618"/>
              <a:ext cx="2158440" cy="2383647"/>
            </a:xfrm>
            <a:custGeom>
              <a:avLst/>
              <a:gdLst>
                <a:gd name="T0" fmla="*/ 323 w 469"/>
                <a:gd name="T1" fmla="*/ 51 h 518"/>
                <a:gd name="T2" fmla="*/ 325 w 469"/>
                <a:gd name="T3" fmla="*/ 105 h 518"/>
                <a:gd name="T4" fmla="*/ 325 w 469"/>
                <a:gd name="T5" fmla="*/ 109 h 518"/>
                <a:gd name="T6" fmla="*/ 244 w 469"/>
                <a:gd name="T7" fmla="*/ 191 h 518"/>
                <a:gd name="T8" fmla="*/ 48 w 469"/>
                <a:gd name="T9" fmla="*/ 195 h 518"/>
                <a:gd name="T10" fmla="*/ 1 w 469"/>
                <a:gd name="T11" fmla="*/ 244 h 518"/>
                <a:gd name="T12" fmla="*/ 5 w 469"/>
                <a:gd name="T13" fmla="*/ 470 h 518"/>
                <a:gd name="T14" fmla="*/ 54 w 469"/>
                <a:gd name="T15" fmla="*/ 517 h 518"/>
                <a:gd name="T16" fmla="*/ 285 w 469"/>
                <a:gd name="T17" fmla="*/ 513 h 518"/>
                <a:gd name="T18" fmla="*/ 332 w 469"/>
                <a:gd name="T19" fmla="*/ 464 h 518"/>
                <a:gd name="T20" fmla="*/ 327 w 469"/>
                <a:gd name="T21" fmla="*/ 237 h 518"/>
                <a:gd name="T22" fmla="*/ 327 w 469"/>
                <a:gd name="T23" fmla="*/ 231 h 518"/>
                <a:gd name="T24" fmla="*/ 380 w 469"/>
                <a:gd name="T25" fmla="*/ 152 h 518"/>
                <a:gd name="T26" fmla="*/ 422 w 469"/>
                <a:gd name="T27" fmla="*/ 151 h 518"/>
                <a:gd name="T28" fmla="*/ 469 w 469"/>
                <a:gd name="T29" fmla="*/ 102 h 518"/>
                <a:gd name="T30" fmla="*/ 467 w 469"/>
                <a:gd name="T31" fmla="*/ 48 h 518"/>
                <a:gd name="T32" fmla="*/ 418 w 469"/>
                <a:gd name="T33" fmla="*/ 1 h 518"/>
                <a:gd name="T34" fmla="*/ 370 w 469"/>
                <a:gd name="T35" fmla="*/ 2 h 518"/>
                <a:gd name="T36" fmla="*/ 323 w 469"/>
                <a:gd name="T37" fmla="*/ 51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69" h="518">
                  <a:moveTo>
                    <a:pt x="323" y="51"/>
                  </a:moveTo>
                  <a:cubicBezTo>
                    <a:pt x="325" y="105"/>
                    <a:pt x="325" y="105"/>
                    <a:pt x="325" y="105"/>
                  </a:cubicBezTo>
                  <a:cubicBezTo>
                    <a:pt x="325" y="106"/>
                    <a:pt x="325" y="107"/>
                    <a:pt x="325" y="109"/>
                  </a:cubicBezTo>
                  <a:cubicBezTo>
                    <a:pt x="325" y="122"/>
                    <a:pt x="322" y="174"/>
                    <a:pt x="244" y="191"/>
                  </a:cubicBezTo>
                  <a:cubicBezTo>
                    <a:pt x="48" y="195"/>
                    <a:pt x="48" y="195"/>
                    <a:pt x="48" y="195"/>
                  </a:cubicBezTo>
                  <a:cubicBezTo>
                    <a:pt x="21" y="195"/>
                    <a:pt x="0" y="217"/>
                    <a:pt x="1" y="244"/>
                  </a:cubicBezTo>
                  <a:cubicBezTo>
                    <a:pt x="5" y="470"/>
                    <a:pt x="5" y="470"/>
                    <a:pt x="5" y="470"/>
                  </a:cubicBezTo>
                  <a:cubicBezTo>
                    <a:pt x="6" y="497"/>
                    <a:pt x="28" y="518"/>
                    <a:pt x="54" y="517"/>
                  </a:cubicBezTo>
                  <a:cubicBezTo>
                    <a:pt x="285" y="513"/>
                    <a:pt x="285" y="513"/>
                    <a:pt x="285" y="513"/>
                  </a:cubicBezTo>
                  <a:cubicBezTo>
                    <a:pt x="311" y="512"/>
                    <a:pt x="332" y="490"/>
                    <a:pt x="332" y="464"/>
                  </a:cubicBezTo>
                  <a:cubicBezTo>
                    <a:pt x="327" y="237"/>
                    <a:pt x="327" y="237"/>
                    <a:pt x="327" y="237"/>
                  </a:cubicBezTo>
                  <a:cubicBezTo>
                    <a:pt x="327" y="235"/>
                    <a:pt x="327" y="233"/>
                    <a:pt x="327" y="231"/>
                  </a:cubicBezTo>
                  <a:cubicBezTo>
                    <a:pt x="329" y="204"/>
                    <a:pt x="339" y="166"/>
                    <a:pt x="380" y="152"/>
                  </a:cubicBezTo>
                  <a:cubicBezTo>
                    <a:pt x="422" y="151"/>
                    <a:pt x="422" y="151"/>
                    <a:pt x="422" y="151"/>
                  </a:cubicBezTo>
                  <a:cubicBezTo>
                    <a:pt x="448" y="151"/>
                    <a:pt x="469" y="129"/>
                    <a:pt x="469" y="102"/>
                  </a:cubicBezTo>
                  <a:cubicBezTo>
                    <a:pt x="467" y="48"/>
                    <a:pt x="467" y="48"/>
                    <a:pt x="467" y="48"/>
                  </a:cubicBezTo>
                  <a:cubicBezTo>
                    <a:pt x="467" y="21"/>
                    <a:pt x="445" y="0"/>
                    <a:pt x="418" y="1"/>
                  </a:cubicBezTo>
                  <a:cubicBezTo>
                    <a:pt x="370" y="2"/>
                    <a:pt x="370" y="2"/>
                    <a:pt x="370" y="2"/>
                  </a:cubicBezTo>
                  <a:cubicBezTo>
                    <a:pt x="344" y="2"/>
                    <a:pt x="323" y="24"/>
                    <a:pt x="323" y="51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36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Freeform: Shape 15"/>
            <p:cNvSpPr>
              <a:spLocks/>
            </p:cNvSpPr>
            <p:nvPr/>
          </p:nvSpPr>
          <p:spPr bwMode="auto">
            <a:xfrm>
              <a:off x="8004913" y="2909121"/>
              <a:ext cx="453775" cy="381491"/>
            </a:xfrm>
            <a:custGeom>
              <a:avLst/>
              <a:gdLst>
                <a:gd name="T0" fmla="*/ 124 w 498"/>
                <a:gd name="T1" fmla="*/ 81 h 418"/>
                <a:gd name="T2" fmla="*/ 124 w 498"/>
                <a:gd name="T3" fmla="*/ 81 h 418"/>
                <a:gd name="T4" fmla="*/ 36 w 498"/>
                <a:gd name="T5" fmla="*/ 258 h 418"/>
                <a:gd name="T6" fmla="*/ 346 w 498"/>
                <a:gd name="T7" fmla="*/ 116 h 418"/>
                <a:gd name="T8" fmla="*/ 9 w 498"/>
                <a:gd name="T9" fmla="*/ 382 h 418"/>
                <a:gd name="T10" fmla="*/ 44 w 498"/>
                <a:gd name="T11" fmla="*/ 400 h 418"/>
                <a:gd name="T12" fmla="*/ 97 w 498"/>
                <a:gd name="T13" fmla="*/ 311 h 418"/>
                <a:gd name="T14" fmla="*/ 293 w 498"/>
                <a:gd name="T15" fmla="*/ 311 h 418"/>
                <a:gd name="T16" fmla="*/ 469 w 498"/>
                <a:gd name="T17" fmla="*/ 72 h 418"/>
                <a:gd name="T18" fmla="*/ 124 w 498"/>
                <a:gd name="T19" fmla="*/ 81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8" h="418">
                  <a:moveTo>
                    <a:pt x="124" y="81"/>
                  </a:moveTo>
                  <a:lnTo>
                    <a:pt x="124" y="81"/>
                  </a:lnTo>
                  <a:cubicBezTo>
                    <a:pt x="27" y="134"/>
                    <a:pt x="36" y="222"/>
                    <a:pt x="36" y="258"/>
                  </a:cubicBezTo>
                  <a:cubicBezTo>
                    <a:pt x="159" y="107"/>
                    <a:pt x="346" y="116"/>
                    <a:pt x="346" y="116"/>
                  </a:cubicBezTo>
                  <a:cubicBezTo>
                    <a:pt x="346" y="116"/>
                    <a:pt x="80" y="204"/>
                    <a:pt x="9" y="382"/>
                  </a:cubicBezTo>
                  <a:cubicBezTo>
                    <a:pt x="0" y="400"/>
                    <a:pt x="36" y="417"/>
                    <a:pt x="44" y="400"/>
                  </a:cubicBezTo>
                  <a:cubicBezTo>
                    <a:pt x="62" y="355"/>
                    <a:pt x="97" y="311"/>
                    <a:pt x="97" y="311"/>
                  </a:cubicBezTo>
                  <a:cubicBezTo>
                    <a:pt x="151" y="329"/>
                    <a:pt x="230" y="355"/>
                    <a:pt x="293" y="311"/>
                  </a:cubicBezTo>
                  <a:cubicBezTo>
                    <a:pt x="363" y="258"/>
                    <a:pt x="363" y="134"/>
                    <a:pt x="469" y="72"/>
                  </a:cubicBezTo>
                  <a:cubicBezTo>
                    <a:pt x="497" y="63"/>
                    <a:pt x="249" y="0"/>
                    <a:pt x="124" y="8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:p14="http://schemas.microsoft.com/office/powerpoint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TextBox 16"/>
            <p:cNvSpPr txBox="1">
              <a:spLocks/>
            </p:cNvSpPr>
            <p:nvPr/>
          </p:nvSpPr>
          <p:spPr>
            <a:xfrm>
              <a:off x="6605584" y="3944907"/>
              <a:ext cx="1063961" cy="996941"/>
            </a:xfrm>
            <a:prstGeom prst="rect">
              <a:avLst/>
            </a:prstGeom>
          </p:spPr>
          <p:txBody>
            <a:bodyPr wrap="square" lIns="0" tIns="0" rIns="0" bIns="0" anchor="ctr" anchorCtr="1">
              <a:normAutofit/>
            </a:bodyPr>
            <a:lstStyle/>
            <a:p>
              <a:pPr marL="0" indent="0" algn="ctr" defTabSz="914400">
                <a:lnSpc>
                  <a:spcPct val="120000"/>
                </a:lnSpc>
                <a:buNone/>
              </a:pPr>
              <a:r>
                <a:rPr lang="zh-CN" altLang="en-US" sz="900">
                  <a:solidFill>
                    <a:schemeClr val="bg1"/>
                  </a:solidFill>
                </a:rPr>
                <a:t>此部分内容作为文字排版占位显示 （建议使用主题字体）</a:t>
              </a:r>
            </a:p>
          </p:txBody>
        </p:sp>
        <p:grpSp>
          <p:nvGrpSpPr>
            <p:cNvPr id="16" name="Group 22"/>
            <p:cNvGrpSpPr/>
            <p:nvPr/>
          </p:nvGrpSpPr>
          <p:grpSpPr>
            <a:xfrm>
              <a:off x="1545330" y="2515171"/>
              <a:ext cx="2665427" cy="759507"/>
              <a:chOff x="8328247" y="2417875"/>
              <a:chExt cx="2198694" cy="759507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9295835" y="2417875"/>
                <a:ext cx="1231106" cy="247223"/>
              </a:xfrm>
              <a:prstGeom prst="rect">
                <a:avLst/>
              </a:prstGeom>
              <a:noFill/>
            </p:spPr>
            <p:txBody>
              <a:bodyPr wrap="none" lIns="0" tIns="0" rIns="360000" bIns="0" anchor="b" anchorCtr="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1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7" name="TextBox 28"/>
              <p:cNvSpPr txBox="1">
                <a:spLocks/>
              </p:cNvSpPr>
              <p:nvPr/>
            </p:nvSpPr>
            <p:spPr>
              <a:xfrm>
                <a:off x="8328247" y="2665098"/>
                <a:ext cx="2198693" cy="512284"/>
              </a:xfrm>
              <a:prstGeom prst="rect">
                <a:avLst/>
              </a:prstGeom>
            </p:spPr>
            <p:txBody>
              <a:bodyPr vert="horz" wrap="square" lIns="0" tIns="0" rIns="36000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17" name="Group 30"/>
            <p:cNvGrpSpPr/>
            <p:nvPr/>
          </p:nvGrpSpPr>
          <p:grpSpPr>
            <a:xfrm>
              <a:off x="7604579" y="1576068"/>
              <a:ext cx="2641973" cy="759507"/>
              <a:chOff x="8772872" y="2095115"/>
              <a:chExt cx="2699991" cy="759507"/>
            </a:xfrm>
          </p:grpSpPr>
          <p:sp>
            <p:nvSpPr>
              <p:cNvPr id="24" name="TextBox 31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360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5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5" name="TextBox 32"/>
              <p:cNvSpPr txBox="1">
                <a:spLocks/>
              </p:cNvSpPr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360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18" name="Group 33"/>
            <p:cNvGrpSpPr/>
            <p:nvPr/>
          </p:nvGrpSpPr>
          <p:grpSpPr>
            <a:xfrm>
              <a:off x="8140398" y="4063623"/>
              <a:ext cx="2641973" cy="759507"/>
              <a:chOff x="8772872" y="2095115"/>
              <a:chExt cx="2699991" cy="759507"/>
            </a:xfrm>
          </p:grpSpPr>
          <p:sp>
            <p:nvSpPr>
              <p:cNvPr id="22" name="TextBox 34"/>
              <p:cNvSpPr txBox="1"/>
              <p:nvPr/>
            </p:nvSpPr>
            <p:spPr>
              <a:xfrm>
                <a:off x="8772872" y="2095115"/>
                <a:ext cx="2699991" cy="247223"/>
              </a:xfrm>
              <a:prstGeom prst="rect">
                <a:avLst/>
              </a:prstGeom>
              <a:noFill/>
            </p:spPr>
            <p:txBody>
              <a:bodyPr wrap="none" lIns="360000" tIns="0" rIns="216000" bIns="0" anchor="b" anchorCtr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6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3" name="TextBox 35"/>
              <p:cNvSpPr txBox="1">
                <a:spLocks/>
              </p:cNvSpPr>
              <p:nvPr/>
            </p:nvSpPr>
            <p:spPr>
              <a:xfrm>
                <a:off x="8772873" y="2342338"/>
                <a:ext cx="2699990" cy="512284"/>
              </a:xfrm>
              <a:prstGeom prst="rect">
                <a:avLst/>
              </a:prstGeom>
            </p:spPr>
            <p:txBody>
              <a:bodyPr vert="horz" wrap="square" lIns="360000" tIns="0" rIns="216000" bIns="0" anchor="t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19" name="Group 36"/>
            <p:cNvGrpSpPr/>
            <p:nvPr/>
          </p:nvGrpSpPr>
          <p:grpSpPr>
            <a:xfrm>
              <a:off x="1960860" y="4761148"/>
              <a:ext cx="2665427" cy="759507"/>
              <a:chOff x="8328247" y="2417875"/>
              <a:chExt cx="2198694" cy="759507"/>
            </a:xfrm>
          </p:grpSpPr>
          <p:sp>
            <p:nvSpPr>
              <p:cNvPr id="20" name="TextBox 37"/>
              <p:cNvSpPr txBox="1"/>
              <p:nvPr/>
            </p:nvSpPr>
            <p:spPr>
              <a:xfrm>
                <a:off x="9295835" y="2417875"/>
                <a:ext cx="1231106" cy="247223"/>
              </a:xfrm>
              <a:prstGeom prst="rect">
                <a:avLst/>
              </a:prstGeom>
              <a:noFill/>
            </p:spPr>
            <p:txBody>
              <a:bodyPr wrap="none" lIns="0" tIns="0" rIns="360000" bIns="0" anchor="b" anchorCtr="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3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21" name="TextBox 38"/>
              <p:cNvSpPr txBox="1">
                <a:spLocks/>
              </p:cNvSpPr>
              <p:nvPr/>
            </p:nvSpPr>
            <p:spPr>
              <a:xfrm>
                <a:off x="8328247" y="2665098"/>
                <a:ext cx="2198693" cy="512284"/>
              </a:xfrm>
              <a:prstGeom prst="rect">
                <a:avLst/>
              </a:prstGeom>
            </p:spPr>
            <p:txBody>
              <a:bodyPr vert="horz" wrap="square" lIns="0" tIns="0" rIns="36000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 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6975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4000">
        <p14:gallery dir="l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320050" y="2043107"/>
            <a:ext cx="2449051" cy="723852"/>
            <a:chOff x="719666" y="2048993"/>
            <a:chExt cx="3288101" cy="723852"/>
          </a:xfrm>
        </p:grpSpPr>
        <p:sp>
          <p:nvSpPr>
            <p:cNvPr id="20" name="文本框 28"/>
            <p:cNvSpPr txBox="1"/>
            <p:nvPr/>
          </p:nvSpPr>
          <p:spPr>
            <a:xfrm>
              <a:off x="719666" y="2295214"/>
              <a:ext cx="3288101" cy="477631"/>
            </a:xfrm>
            <a:prstGeom prst="rect">
              <a:avLst/>
            </a:prstGeom>
            <a:noFill/>
          </p:spPr>
          <p:txBody>
            <a:bodyPr wrap="square" lIns="72000" tIns="0" rIns="72000" bIns="0">
              <a:normAutofit/>
            </a:bodyPr>
            <a:lstStyle/>
            <a:p>
              <a:pPr algn="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此部分内容作为文字排版占位显示</a:t>
              </a:r>
              <a:b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719666" y="2048993"/>
              <a:ext cx="3288101" cy="246221"/>
            </a:xfrm>
            <a:prstGeom prst="rect">
              <a:avLst/>
            </a:prstGeom>
          </p:spPr>
          <p:txBody>
            <a:bodyPr wrap="none" lIns="72000" tIns="0" rIns="72000" bIns="0">
              <a:normAutofit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318356" y="4041390"/>
            <a:ext cx="2449051" cy="723852"/>
            <a:chOff x="719666" y="2048993"/>
            <a:chExt cx="3288101" cy="723852"/>
          </a:xfrm>
        </p:grpSpPr>
        <p:sp>
          <p:nvSpPr>
            <p:cNvPr id="18" name="文本框 31"/>
            <p:cNvSpPr txBox="1"/>
            <p:nvPr/>
          </p:nvSpPr>
          <p:spPr>
            <a:xfrm>
              <a:off x="719666" y="2295214"/>
              <a:ext cx="3288101" cy="477631"/>
            </a:xfrm>
            <a:prstGeom prst="rect">
              <a:avLst/>
            </a:prstGeom>
            <a:noFill/>
          </p:spPr>
          <p:txBody>
            <a:bodyPr wrap="square" lIns="72000" tIns="0" rIns="72000" bIns="0">
              <a:normAutofit/>
            </a:bodyPr>
            <a:lstStyle/>
            <a:p>
              <a:pPr algn="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（建议使用主题字体）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719666" y="2048993"/>
              <a:ext cx="3288101" cy="246221"/>
            </a:xfrm>
            <a:prstGeom prst="rect">
              <a:avLst/>
            </a:prstGeom>
          </p:spPr>
          <p:txBody>
            <a:bodyPr wrap="none" lIns="72000" tIns="0" rIns="72000" bIns="0">
              <a:normAutofit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349625" y="4041390"/>
            <a:ext cx="2449051" cy="723852"/>
            <a:chOff x="719666" y="2048993"/>
            <a:chExt cx="3288101" cy="723852"/>
          </a:xfrm>
        </p:grpSpPr>
        <p:sp>
          <p:nvSpPr>
            <p:cNvPr id="16" name="文本框 34"/>
            <p:cNvSpPr txBox="1"/>
            <p:nvPr/>
          </p:nvSpPr>
          <p:spPr>
            <a:xfrm>
              <a:off x="719666" y="2295214"/>
              <a:ext cx="3288101" cy="477631"/>
            </a:xfrm>
            <a:prstGeom prst="rect">
              <a:avLst/>
            </a:prstGeom>
            <a:noFill/>
          </p:spPr>
          <p:txBody>
            <a:bodyPr wrap="square" lIns="72000" tIns="0" rIns="72000" bIns="0">
              <a:normAutofit/>
            </a:bodyPr>
            <a:lstStyle/>
            <a:p>
              <a:pPr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（建议使用主题字体）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719666" y="2048993"/>
              <a:ext cx="3288101" cy="246221"/>
            </a:xfrm>
            <a:prstGeom prst="rect">
              <a:avLst/>
            </a:prstGeom>
          </p:spPr>
          <p:txBody>
            <a:bodyPr wrap="none" lIns="72000" tIns="0" rIns="72000" bIns="0">
              <a:normAutofit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322985" y="1999931"/>
            <a:ext cx="2449051" cy="723852"/>
            <a:chOff x="719666" y="2048993"/>
            <a:chExt cx="3288101" cy="723852"/>
          </a:xfrm>
        </p:grpSpPr>
        <p:sp>
          <p:nvSpPr>
            <p:cNvPr id="14" name="文本框 37"/>
            <p:cNvSpPr txBox="1"/>
            <p:nvPr/>
          </p:nvSpPr>
          <p:spPr>
            <a:xfrm>
              <a:off x="719666" y="2295214"/>
              <a:ext cx="3288101" cy="477631"/>
            </a:xfrm>
            <a:prstGeom prst="rect">
              <a:avLst/>
            </a:prstGeom>
            <a:noFill/>
          </p:spPr>
          <p:txBody>
            <a:bodyPr wrap="square" lIns="72000" tIns="0" rIns="72000" bIns="0">
              <a:normAutofit/>
            </a:bodyPr>
            <a:lstStyle/>
            <a:p>
              <a:pPr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此部分内容作为文字排版占位显示</a:t>
              </a:r>
              <a:b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719666" y="2048993"/>
              <a:ext cx="3288101" cy="246221"/>
            </a:xfrm>
            <a:prstGeom prst="rect">
              <a:avLst/>
            </a:prstGeom>
          </p:spPr>
          <p:txBody>
            <a:bodyPr wrap="none" lIns="72000" tIns="0" rIns="72000" bIns="0">
              <a:normAutofit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</a:p>
          </p:txBody>
        </p:sp>
      </p:grpSp>
      <p:sp>
        <p:nvSpPr>
          <p:cNvPr id="46" name="矩形 45"/>
          <p:cNvSpPr/>
          <p:nvPr/>
        </p:nvSpPr>
        <p:spPr>
          <a:xfrm rot="1800000">
            <a:off x="3935266" y="4194526"/>
            <a:ext cx="921441" cy="189310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 rot="1800000">
            <a:off x="6786272" y="2270727"/>
            <a:ext cx="921441" cy="189310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 rot="1800000">
            <a:off x="3957897" y="2298365"/>
            <a:ext cx="972117" cy="1997216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 rot="1800000">
            <a:off x="6648992" y="4153441"/>
            <a:ext cx="972117" cy="1997216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4457201" y="1946094"/>
            <a:ext cx="972117" cy="972117"/>
            <a:chOff x="4457201" y="1946094"/>
            <a:chExt cx="972117" cy="972117"/>
          </a:xfrm>
        </p:grpSpPr>
        <p:sp>
          <p:nvSpPr>
            <p:cNvPr id="56" name="椭圆 55"/>
            <p:cNvSpPr/>
            <p:nvPr/>
          </p:nvSpPr>
          <p:spPr>
            <a:xfrm rot="1800000">
              <a:off x="4457201" y="1946094"/>
              <a:ext cx="972117" cy="972117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marketing-viral_44488"/>
            <p:cNvSpPr>
              <a:spLocks noChangeAspect="1"/>
            </p:cNvSpPr>
            <p:nvPr/>
          </p:nvSpPr>
          <p:spPr bwMode="auto">
            <a:xfrm>
              <a:off x="4729437" y="2199163"/>
              <a:ext cx="441220" cy="440520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3" name="组合 2"/>
          <p:cNvGrpSpPr/>
          <p:nvPr/>
        </p:nvGrpSpPr>
        <p:grpSpPr>
          <a:xfrm>
            <a:off x="4408541" y="3860619"/>
            <a:ext cx="921441" cy="921441"/>
            <a:chOff x="4408541" y="3860619"/>
            <a:chExt cx="921441" cy="921441"/>
          </a:xfrm>
        </p:grpSpPr>
        <p:sp>
          <p:nvSpPr>
            <p:cNvPr id="47" name="椭圆 46"/>
            <p:cNvSpPr/>
            <p:nvPr/>
          </p:nvSpPr>
          <p:spPr>
            <a:xfrm rot="1800000">
              <a:off x="4408541" y="3860619"/>
              <a:ext cx="921441" cy="921441"/>
            </a:xfrm>
            <a:prstGeom prst="ellipse">
              <a:avLst/>
            </a:prstGeom>
            <a:gradFill>
              <a:gsLst>
                <a:gs pos="100000">
                  <a:srgbClr val="9933FF"/>
                </a:gs>
                <a:gs pos="0">
                  <a:srgbClr val="33CC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marketing-viral_44488"/>
            <p:cNvSpPr>
              <a:spLocks noChangeAspect="1"/>
            </p:cNvSpPr>
            <p:nvPr/>
          </p:nvSpPr>
          <p:spPr bwMode="auto">
            <a:xfrm>
              <a:off x="4654399" y="4085906"/>
              <a:ext cx="441220" cy="440520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4" name="组合 3"/>
          <p:cNvGrpSpPr/>
          <p:nvPr/>
        </p:nvGrpSpPr>
        <p:grpSpPr>
          <a:xfrm>
            <a:off x="7148296" y="3801170"/>
            <a:ext cx="972117" cy="972117"/>
            <a:chOff x="7148296" y="3801170"/>
            <a:chExt cx="972117" cy="972117"/>
          </a:xfrm>
        </p:grpSpPr>
        <p:sp>
          <p:nvSpPr>
            <p:cNvPr id="59" name="椭圆 58"/>
            <p:cNvSpPr/>
            <p:nvPr/>
          </p:nvSpPr>
          <p:spPr>
            <a:xfrm rot="1800000">
              <a:off x="7148296" y="3801170"/>
              <a:ext cx="972117" cy="972117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marketing-viral_44488"/>
            <p:cNvSpPr>
              <a:spLocks noChangeAspect="1"/>
            </p:cNvSpPr>
            <p:nvPr/>
          </p:nvSpPr>
          <p:spPr bwMode="auto">
            <a:xfrm>
              <a:off x="7413744" y="4047116"/>
              <a:ext cx="441220" cy="440520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5" name="组合 4"/>
          <p:cNvGrpSpPr/>
          <p:nvPr/>
        </p:nvGrpSpPr>
        <p:grpSpPr>
          <a:xfrm>
            <a:off x="7259547" y="1936820"/>
            <a:ext cx="921441" cy="921441"/>
            <a:chOff x="7259547" y="1936820"/>
            <a:chExt cx="921441" cy="921441"/>
          </a:xfrm>
        </p:grpSpPr>
        <p:sp>
          <p:nvSpPr>
            <p:cNvPr id="50" name="椭圆 49"/>
            <p:cNvSpPr/>
            <p:nvPr/>
          </p:nvSpPr>
          <p:spPr>
            <a:xfrm rot="1800000">
              <a:off x="7259547" y="1936820"/>
              <a:ext cx="921441" cy="921441"/>
            </a:xfrm>
            <a:prstGeom prst="ellipse">
              <a:avLst/>
            </a:prstGeom>
            <a:gradFill>
              <a:gsLst>
                <a:gs pos="100000">
                  <a:srgbClr val="9933FF"/>
                </a:gs>
                <a:gs pos="0">
                  <a:srgbClr val="33CC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marketing-viral_44488"/>
            <p:cNvSpPr>
              <a:spLocks noChangeAspect="1"/>
            </p:cNvSpPr>
            <p:nvPr/>
          </p:nvSpPr>
          <p:spPr bwMode="auto">
            <a:xfrm>
              <a:off x="7499657" y="2166217"/>
              <a:ext cx="441220" cy="440520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6107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4000">
        <p14:prism isInverted="1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9" grpId="0" animBg="1"/>
      <p:bldP spid="55" grpId="0" animBg="1"/>
      <p:bldP spid="5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 rot="1800000">
            <a:off x="657436" y="2876561"/>
            <a:ext cx="1255631" cy="2579696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rot="1800000">
            <a:off x="1302360" y="2421552"/>
            <a:ext cx="1255631" cy="1255631"/>
          </a:xfrm>
          <a:prstGeom prst="ellipse">
            <a:avLst/>
          </a:prstGeom>
          <a:gradFill>
            <a:gsLst>
              <a:gs pos="100000">
                <a:srgbClr val="9933FF"/>
              </a:gs>
              <a:gs pos="0">
                <a:srgbClr val="33CCC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 rot="1800000">
            <a:off x="2649831" y="2130686"/>
            <a:ext cx="1418861" cy="29150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rot="1800000">
            <a:off x="3378594" y="1616528"/>
            <a:ext cx="1418861" cy="1418860"/>
          </a:xfrm>
          <a:prstGeom prst="ellipse">
            <a:avLst/>
          </a:prstGeom>
          <a:gradFill>
            <a:gsLst>
              <a:gs pos="0">
                <a:srgbClr val="FF9999"/>
              </a:gs>
              <a:gs pos="100000">
                <a:srgbClr val="FF505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 rot="1800000">
            <a:off x="3075177" y="4477874"/>
            <a:ext cx="776944" cy="159623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rot="1800000">
            <a:off x="3474235" y="4196330"/>
            <a:ext cx="776944" cy="776944"/>
          </a:xfrm>
          <a:prstGeom prst="ellipse">
            <a:avLst/>
          </a:prstGeom>
          <a:gradFill>
            <a:gsLst>
              <a:gs pos="100000">
                <a:srgbClr val="9933FF"/>
              </a:gs>
              <a:gs pos="0">
                <a:srgbClr val="33CCC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3811025" y="1894681"/>
            <a:ext cx="553998" cy="87780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目  录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030683" y="1834941"/>
            <a:ext cx="3550728" cy="1015663"/>
            <a:chOff x="6030683" y="1834941"/>
            <a:chExt cx="3550728" cy="1015663"/>
          </a:xfrm>
        </p:grpSpPr>
        <p:grpSp>
          <p:nvGrpSpPr>
            <p:cNvPr id="12" name="组合 11"/>
            <p:cNvGrpSpPr/>
            <p:nvPr/>
          </p:nvGrpSpPr>
          <p:grpSpPr>
            <a:xfrm>
              <a:off x="7132360" y="1971242"/>
              <a:ext cx="2449051" cy="723852"/>
              <a:chOff x="719666" y="2048993"/>
              <a:chExt cx="3288101" cy="723852"/>
            </a:xfrm>
          </p:grpSpPr>
          <p:sp>
            <p:nvSpPr>
              <p:cNvPr id="13" name="文本框 37"/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</a:b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（建议使用主题字体）</a:t>
                </a:r>
                <a:endPara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/>
              </a:bodyPr>
              <a:lstStyle/>
              <a:p>
                <a:pPr lvl="0" defTabSz="914378">
                  <a:spcBef>
                    <a:spcPct val="0"/>
                  </a:spcBef>
                  <a:defRPr/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6030683" y="1834941"/>
              <a:ext cx="82345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dirty="0" smtClean="0">
                  <a:solidFill>
                    <a:schemeClr val="bg1">
                      <a:lumMod val="75000"/>
                    </a:schemeClr>
                  </a:solidFill>
                  <a:latin typeface="RockoUltraFLF" panose="02000603030000020004" pitchFamily="2" charset="-122"/>
                  <a:ea typeface="RockoUltraFLF" panose="02000603030000020004" pitchFamily="2" charset="-122"/>
                </a:rPr>
                <a:t>1.</a:t>
              </a:r>
              <a:endParaRPr lang="zh-CN" altLang="en-US" sz="6000" dirty="0">
                <a:solidFill>
                  <a:schemeClr val="bg1">
                    <a:lumMod val="75000"/>
                  </a:schemeClr>
                </a:solidFill>
                <a:latin typeface="RockoUltraFLF" panose="02000603030000020004" pitchFamily="2" charset="-122"/>
                <a:ea typeface="RockoUltraFLF" panose="02000603030000020004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030683" y="3034214"/>
            <a:ext cx="3550728" cy="1015663"/>
            <a:chOff x="6030683" y="3034214"/>
            <a:chExt cx="3550728" cy="1015663"/>
          </a:xfrm>
        </p:grpSpPr>
        <p:grpSp>
          <p:nvGrpSpPr>
            <p:cNvPr id="15" name="组合 14"/>
            <p:cNvGrpSpPr/>
            <p:nvPr/>
          </p:nvGrpSpPr>
          <p:grpSpPr>
            <a:xfrm>
              <a:off x="7132360" y="3190780"/>
              <a:ext cx="2449051" cy="723852"/>
              <a:chOff x="719666" y="2048993"/>
              <a:chExt cx="3288101" cy="723852"/>
            </a:xfrm>
          </p:grpSpPr>
          <p:sp>
            <p:nvSpPr>
              <p:cNvPr id="26" name="文本框 37"/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</a:b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（建议使用主题字体）</a:t>
                </a:r>
                <a:endPara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/>
              </a:bodyPr>
              <a:lstStyle/>
              <a:p>
                <a:pPr lvl="0" defTabSz="914378">
                  <a:spcBef>
                    <a:spcPct val="0"/>
                  </a:spcBef>
                  <a:defRPr/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6030683" y="3034214"/>
              <a:ext cx="82345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dirty="0" smtClean="0">
                  <a:solidFill>
                    <a:schemeClr val="bg1">
                      <a:lumMod val="75000"/>
                    </a:schemeClr>
                  </a:solidFill>
                  <a:latin typeface="RockoUltraFLF" panose="02000603030000020004" pitchFamily="2" charset="-122"/>
                  <a:ea typeface="RockoUltraFLF" panose="02000603030000020004" pitchFamily="2" charset="-122"/>
                </a:rPr>
                <a:t>2.</a:t>
              </a:r>
              <a:endParaRPr lang="zh-CN" altLang="en-US" sz="6000" dirty="0">
                <a:solidFill>
                  <a:schemeClr val="bg1">
                    <a:lumMod val="75000"/>
                  </a:schemeClr>
                </a:solidFill>
                <a:latin typeface="RockoUltraFLF" panose="02000603030000020004" pitchFamily="2" charset="-122"/>
                <a:ea typeface="RockoUltraFLF" panose="02000603030000020004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030683" y="4388431"/>
            <a:ext cx="3550728" cy="1015663"/>
            <a:chOff x="6030683" y="4388431"/>
            <a:chExt cx="3550728" cy="1015663"/>
          </a:xfrm>
        </p:grpSpPr>
        <p:grpSp>
          <p:nvGrpSpPr>
            <p:cNvPr id="31" name="组合 30"/>
            <p:cNvGrpSpPr/>
            <p:nvPr/>
          </p:nvGrpSpPr>
          <p:grpSpPr>
            <a:xfrm>
              <a:off x="7132360" y="4622743"/>
              <a:ext cx="2449051" cy="723852"/>
              <a:chOff x="719666" y="2048993"/>
              <a:chExt cx="3288101" cy="723852"/>
            </a:xfrm>
          </p:grpSpPr>
          <p:sp>
            <p:nvSpPr>
              <p:cNvPr id="32" name="文本框 37"/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/>
              </a:bodyPr>
              <a:lstStyle/>
              <a:p>
                <a:pPr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</a:b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（建议使用主题字体）</a:t>
                </a:r>
                <a:endPara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/>
              </a:bodyPr>
              <a:lstStyle/>
              <a:p>
                <a:pPr lvl="0" defTabSz="914378">
                  <a:spcBef>
                    <a:spcPct val="0"/>
                  </a:spcBef>
                  <a:defRPr/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6030683" y="4388431"/>
              <a:ext cx="82345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dirty="0" smtClean="0">
                  <a:solidFill>
                    <a:schemeClr val="bg1">
                      <a:lumMod val="75000"/>
                    </a:schemeClr>
                  </a:solidFill>
                  <a:latin typeface="RockoUltraFLF" panose="02000603030000020004" pitchFamily="2" charset="-122"/>
                  <a:ea typeface="RockoUltraFLF" panose="02000603030000020004" pitchFamily="2" charset="-122"/>
                </a:rPr>
                <a:t>3.</a:t>
              </a:r>
              <a:endParaRPr lang="zh-CN" altLang="en-US" sz="6000" dirty="0">
                <a:solidFill>
                  <a:schemeClr val="bg1">
                    <a:lumMod val="75000"/>
                  </a:schemeClr>
                </a:solidFill>
                <a:latin typeface="RockoUltraFLF" panose="02000603030000020004" pitchFamily="2" charset="-122"/>
                <a:ea typeface="RockoUltraFLF" panose="02000603030000020004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4323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4000">
        <p14:flip dir="r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  <p:bldP spid="21" grpId="0" animBg="1"/>
      <p:bldP spid="23" grpId="0" animBg="1"/>
      <p:bldP spid="24" grpId="0" animBg="1"/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476271" y="1511077"/>
            <a:ext cx="7151992" cy="6758633"/>
            <a:chOff x="8247025" y="201989"/>
            <a:chExt cx="3502826" cy="3310171"/>
          </a:xfrm>
        </p:grpSpPr>
        <p:sp>
          <p:nvSpPr>
            <p:cNvPr id="3" name="矩形 2"/>
            <p:cNvSpPr/>
            <p:nvPr/>
          </p:nvSpPr>
          <p:spPr>
            <a:xfrm rot="1609200">
              <a:off x="8247025" y="201989"/>
              <a:ext cx="2979525" cy="3310171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1675 w 2979525"/>
                <a:gd name="connsiteY0" fmla="*/ 2606739 h 6274528"/>
                <a:gd name="connsiteX1" fmla="*/ 2890363 w 2979525"/>
                <a:gd name="connsiteY1" fmla="*/ 0 h 6274528"/>
                <a:gd name="connsiteX2" fmla="*/ 2979525 w 2979525"/>
                <a:gd name="connsiteY2" fmla="*/ 6274528 h 6274528"/>
                <a:gd name="connsiteX3" fmla="*/ 0 w 2979525"/>
                <a:gd name="connsiteY3" fmla="*/ 6273030 h 6274528"/>
                <a:gd name="connsiteX4" fmla="*/ 1675 w 2979525"/>
                <a:gd name="connsiteY4" fmla="*/ 2606739 h 627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9525" h="6274528">
                  <a:moveTo>
                    <a:pt x="1675" y="2606739"/>
                  </a:moveTo>
                  <a:lnTo>
                    <a:pt x="2890363" y="0"/>
                  </a:lnTo>
                  <a:lnTo>
                    <a:pt x="2979525" y="6274528"/>
                  </a:lnTo>
                  <a:lnTo>
                    <a:pt x="0" y="6273030"/>
                  </a:lnTo>
                  <a:cubicBezTo>
                    <a:pt x="558" y="5050933"/>
                    <a:pt x="1117" y="3828836"/>
                    <a:pt x="1675" y="260673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间隔页面 </a:t>
              </a:r>
              <a:r>
                <a:rPr lang="en-US" altLang="zh-CN" sz="2800" b="1" spc="600" dirty="0" smtClean="0"/>
                <a:t>| PART04</a:t>
              </a:r>
              <a:endParaRPr lang="zh-CN" altLang="en-US" sz="2800" b="1" spc="600" dirty="0"/>
            </a:p>
          </p:txBody>
        </p:sp>
      </p:grpSp>
      <p:sp>
        <p:nvSpPr>
          <p:cNvPr id="6" name="矩形 5"/>
          <p:cNvSpPr/>
          <p:nvPr/>
        </p:nvSpPr>
        <p:spPr>
          <a:xfrm rot="1800000">
            <a:off x="1886531" y="2003488"/>
            <a:ext cx="819358" cy="1683371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1800000">
            <a:off x="2307374" y="1706574"/>
            <a:ext cx="819358" cy="819357"/>
          </a:xfrm>
          <a:prstGeom prst="ellipse">
            <a:avLst/>
          </a:prstGeom>
          <a:gradFill>
            <a:gsLst>
              <a:gs pos="0">
                <a:srgbClr val="33CCCC"/>
              </a:gs>
              <a:gs pos="100000">
                <a:srgbClr val="9966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1800000">
            <a:off x="2310555" y="3611851"/>
            <a:ext cx="499080" cy="102536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800000">
            <a:off x="2566895" y="3430997"/>
            <a:ext cx="499080" cy="499080"/>
          </a:xfrm>
          <a:prstGeom prst="ellipse">
            <a:avLst/>
          </a:prstGeom>
          <a:gradFill>
            <a:gsLst>
              <a:gs pos="100000">
                <a:srgbClr val="FF5050"/>
              </a:gs>
              <a:gs pos="0">
                <a:srgbClr val="FF999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03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4000">
        <p14:switch dir="r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组合 92"/>
          <p:cNvGrpSpPr/>
          <p:nvPr/>
        </p:nvGrpSpPr>
        <p:grpSpPr>
          <a:xfrm>
            <a:off x="958269" y="462463"/>
            <a:ext cx="3444697" cy="3059732"/>
            <a:chOff x="8305154" y="327260"/>
            <a:chExt cx="3444697" cy="3059732"/>
          </a:xfrm>
        </p:grpSpPr>
        <p:sp>
          <p:nvSpPr>
            <p:cNvPr id="94" name="矩形 2"/>
            <p:cNvSpPr/>
            <p:nvPr/>
          </p:nvSpPr>
          <p:spPr>
            <a:xfrm rot="1344023">
              <a:off x="8305154" y="327260"/>
              <a:ext cx="2979525" cy="3059732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1675 w 2979525"/>
                <a:gd name="connsiteY0" fmla="*/ 2132024 h 5799813"/>
                <a:gd name="connsiteX1" fmla="*/ 2963209 w 2979525"/>
                <a:gd name="connsiteY1" fmla="*/ 0 h 5799813"/>
                <a:gd name="connsiteX2" fmla="*/ 2979525 w 2979525"/>
                <a:gd name="connsiteY2" fmla="*/ 5799813 h 5799813"/>
                <a:gd name="connsiteX3" fmla="*/ 0 w 2979525"/>
                <a:gd name="connsiteY3" fmla="*/ 5798315 h 5799813"/>
                <a:gd name="connsiteX4" fmla="*/ 1675 w 2979525"/>
                <a:gd name="connsiteY4" fmla="*/ 2132024 h 579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9525" h="5799813">
                  <a:moveTo>
                    <a:pt x="1675" y="2132024"/>
                  </a:moveTo>
                  <a:lnTo>
                    <a:pt x="2963209" y="0"/>
                  </a:lnTo>
                  <a:cubicBezTo>
                    <a:pt x="2968648" y="1933271"/>
                    <a:pt x="2974086" y="3866542"/>
                    <a:pt x="2979525" y="5799813"/>
                  </a:cubicBezTo>
                  <a:lnTo>
                    <a:pt x="0" y="5798315"/>
                  </a:lnTo>
                  <a:cubicBezTo>
                    <a:pt x="558" y="4576218"/>
                    <a:pt x="1117" y="3354121"/>
                    <a:pt x="1675" y="213202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圆角矩形 94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此处输入标题</a:t>
              </a:r>
              <a:endParaRPr lang="zh-CN" altLang="en-US" sz="2800" b="1" spc="600" dirty="0"/>
            </a:p>
          </p:txBody>
        </p:sp>
      </p:grpSp>
      <p:sp>
        <p:nvSpPr>
          <p:cNvPr id="40" name="矩形 39"/>
          <p:cNvSpPr/>
          <p:nvPr/>
        </p:nvSpPr>
        <p:spPr>
          <a:xfrm rot="1800000">
            <a:off x="3411338" y="4199249"/>
            <a:ext cx="605839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 rot="1800000">
            <a:off x="5176669" y="4104380"/>
            <a:ext cx="605839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 rot="1800000">
            <a:off x="6985189" y="3948032"/>
            <a:ext cx="605839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 rot="1800000">
            <a:off x="8785500" y="3815714"/>
            <a:ext cx="605839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 rot="1800000">
            <a:off x="1526235" y="4475729"/>
            <a:ext cx="605839" cy="2581223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Oval 104"/>
          <p:cNvSpPr/>
          <p:nvPr/>
        </p:nvSpPr>
        <p:spPr>
          <a:xfrm>
            <a:off x="4018589" y="4088847"/>
            <a:ext cx="623551" cy="623554"/>
          </a:xfrm>
          <a:prstGeom prst="ellipse">
            <a:avLst/>
          </a:prstGeom>
          <a:gradFill>
            <a:gsLst>
              <a:gs pos="0">
                <a:srgbClr val="FF9999"/>
              </a:gs>
              <a:gs pos="100000">
                <a:srgbClr val="FF5050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b="1"/>
              <a:t>02</a:t>
            </a:r>
          </a:p>
        </p:txBody>
      </p:sp>
      <p:sp>
        <p:nvSpPr>
          <p:cNvPr id="5" name="Oval 105"/>
          <p:cNvSpPr/>
          <p:nvPr/>
        </p:nvSpPr>
        <p:spPr>
          <a:xfrm>
            <a:off x="2168730" y="4303856"/>
            <a:ext cx="623551" cy="623554"/>
          </a:xfrm>
          <a:prstGeom prst="ellipse">
            <a:avLst/>
          </a:prstGeom>
          <a:gradFill>
            <a:gsLst>
              <a:gs pos="0">
                <a:srgbClr val="33CCCC"/>
              </a:gs>
              <a:gs pos="100000">
                <a:srgbClr val="9966FF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b="1"/>
              <a:t>01</a:t>
            </a:r>
          </a:p>
        </p:txBody>
      </p:sp>
      <p:sp>
        <p:nvSpPr>
          <p:cNvPr id="6" name="Oval 111"/>
          <p:cNvSpPr/>
          <p:nvPr/>
        </p:nvSpPr>
        <p:spPr>
          <a:xfrm>
            <a:off x="5827545" y="3969482"/>
            <a:ext cx="623551" cy="623554"/>
          </a:xfrm>
          <a:prstGeom prst="ellipse">
            <a:avLst/>
          </a:prstGeom>
          <a:gradFill>
            <a:gsLst>
              <a:gs pos="0">
                <a:srgbClr val="33CCCC"/>
              </a:gs>
              <a:gs pos="100000">
                <a:srgbClr val="9966FF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b="1"/>
              <a:t>03</a:t>
            </a:r>
          </a:p>
        </p:txBody>
      </p:sp>
      <p:sp>
        <p:nvSpPr>
          <p:cNvPr id="7" name="Oval 112"/>
          <p:cNvSpPr/>
          <p:nvPr/>
        </p:nvSpPr>
        <p:spPr>
          <a:xfrm>
            <a:off x="9431200" y="3658832"/>
            <a:ext cx="623551" cy="623554"/>
          </a:xfrm>
          <a:prstGeom prst="ellipse">
            <a:avLst/>
          </a:prstGeom>
          <a:gradFill>
            <a:gsLst>
              <a:gs pos="0">
                <a:srgbClr val="33CCCC"/>
              </a:gs>
              <a:gs pos="100000">
                <a:srgbClr val="9966FF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b="1"/>
              <a:t>05</a:t>
            </a:r>
          </a:p>
        </p:txBody>
      </p:sp>
      <p:grpSp>
        <p:nvGrpSpPr>
          <p:cNvPr id="8" name="Group 113"/>
          <p:cNvGrpSpPr/>
          <p:nvPr/>
        </p:nvGrpSpPr>
        <p:grpSpPr>
          <a:xfrm>
            <a:off x="1139495" y="4281260"/>
            <a:ext cx="1652118" cy="831904"/>
            <a:chOff x="474843" y="2321913"/>
            <a:chExt cx="1869714" cy="941470"/>
          </a:xfrm>
        </p:grpSpPr>
        <p:sp>
          <p:nvSpPr>
            <p:cNvPr id="69" name="Arc 114"/>
            <p:cNvSpPr/>
            <p:nvPr/>
          </p:nvSpPr>
          <p:spPr>
            <a:xfrm rot="5400000" flipV="1">
              <a:off x="1403087" y="2321913"/>
              <a:ext cx="941470" cy="941470"/>
            </a:xfrm>
            <a:prstGeom prst="arc">
              <a:avLst/>
            </a:prstGeom>
            <a:ln w="38100">
              <a:solidFill>
                <a:schemeClr val="bg1">
                  <a:lumMod val="75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70" name="Straight Connector 115"/>
            <p:cNvCxnSpPr/>
            <p:nvPr/>
          </p:nvCxnSpPr>
          <p:spPr>
            <a:xfrm>
              <a:off x="474843" y="2809837"/>
              <a:ext cx="952048" cy="1323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116"/>
          <p:cNvGrpSpPr/>
          <p:nvPr/>
        </p:nvGrpSpPr>
        <p:grpSpPr>
          <a:xfrm>
            <a:off x="2165537" y="3241590"/>
            <a:ext cx="2461824" cy="1671539"/>
            <a:chOff x="1190578" y="2010533"/>
            <a:chExt cx="2290936" cy="1555509"/>
          </a:xfrm>
        </p:grpSpPr>
        <p:grpSp>
          <p:nvGrpSpPr>
            <p:cNvPr id="64" name="Group 117"/>
            <p:cNvGrpSpPr/>
            <p:nvPr/>
          </p:nvGrpSpPr>
          <p:grpSpPr>
            <a:xfrm>
              <a:off x="1190578" y="2770132"/>
              <a:ext cx="2290936" cy="795910"/>
              <a:chOff x="1376543" y="2321386"/>
              <a:chExt cx="2786064" cy="967925"/>
            </a:xfrm>
          </p:grpSpPr>
          <p:sp>
            <p:nvSpPr>
              <p:cNvPr id="66" name="Arc 119"/>
              <p:cNvSpPr/>
              <p:nvPr/>
            </p:nvSpPr>
            <p:spPr>
              <a:xfrm rot="5400000" flipV="1">
                <a:off x="3221137" y="2321386"/>
                <a:ext cx="941470" cy="941470"/>
              </a:xfrm>
              <a:prstGeom prst="arc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67" name="Straight Connector 120"/>
              <p:cNvCxnSpPr/>
              <p:nvPr/>
            </p:nvCxnSpPr>
            <p:spPr>
              <a:xfrm>
                <a:off x="2292893" y="2809310"/>
                <a:ext cx="952048" cy="1323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Arc 121"/>
              <p:cNvSpPr/>
              <p:nvPr/>
            </p:nvSpPr>
            <p:spPr>
              <a:xfrm rot="5400000" flipH="1">
                <a:off x="1376543" y="2347841"/>
                <a:ext cx="941470" cy="941470"/>
              </a:xfrm>
              <a:prstGeom prst="arc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65" name="Straight Connector 118"/>
            <p:cNvCxnSpPr/>
            <p:nvPr/>
          </p:nvCxnSpPr>
          <p:spPr>
            <a:xfrm rot="5400000">
              <a:off x="1206584" y="2401417"/>
              <a:ext cx="782855" cy="1087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122"/>
          <p:cNvGrpSpPr/>
          <p:nvPr/>
        </p:nvGrpSpPr>
        <p:grpSpPr>
          <a:xfrm>
            <a:off x="4012223" y="3101570"/>
            <a:ext cx="2461824" cy="1671536"/>
            <a:chOff x="2683929" y="2010533"/>
            <a:chExt cx="2290937" cy="1555506"/>
          </a:xfrm>
        </p:grpSpPr>
        <p:grpSp>
          <p:nvGrpSpPr>
            <p:cNvPr id="59" name="Group 123"/>
            <p:cNvGrpSpPr/>
            <p:nvPr/>
          </p:nvGrpSpPr>
          <p:grpSpPr>
            <a:xfrm>
              <a:off x="2683929" y="2770130"/>
              <a:ext cx="2290937" cy="795909"/>
              <a:chOff x="2586036" y="2266950"/>
              <a:chExt cx="3344864" cy="1162061"/>
            </a:xfrm>
          </p:grpSpPr>
          <p:sp>
            <p:nvSpPr>
              <p:cNvPr id="61" name="Arc 125"/>
              <p:cNvSpPr/>
              <p:nvPr/>
            </p:nvSpPr>
            <p:spPr>
              <a:xfrm rot="5400000" flipV="1">
                <a:off x="4800600" y="2266950"/>
                <a:ext cx="1130300" cy="1130300"/>
              </a:xfrm>
              <a:prstGeom prst="arc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62" name="Straight Connector 126"/>
              <p:cNvCxnSpPr/>
              <p:nvPr/>
            </p:nvCxnSpPr>
            <p:spPr>
              <a:xfrm>
                <a:off x="3686178" y="2852737"/>
                <a:ext cx="1143000" cy="15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Arc 127"/>
              <p:cNvSpPr/>
              <p:nvPr/>
            </p:nvSpPr>
            <p:spPr>
              <a:xfrm rot="5400000" flipH="1">
                <a:off x="2586036" y="2298711"/>
                <a:ext cx="1130300" cy="1130300"/>
              </a:xfrm>
              <a:prstGeom prst="arc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60" name="Straight Connector 124"/>
            <p:cNvCxnSpPr/>
            <p:nvPr/>
          </p:nvCxnSpPr>
          <p:spPr>
            <a:xfrm rot="5400000">
              <a:off x="2696552" y="2401417"/>
              <a:ext cx="782855" cy="1087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28"/>
          <p:cNvGrpSpPr/>
          <p:nvPr/>
        </p:nvGrpSpPr>
        <p:grpSpPr>
          <a:xfrm>
            <a:off x="5820740" y="2965114"/>
            <a:ext cx="2461828" cy="1671536"/>
            <a:chOff x="4166839" y="2010533"/>
            <a:chExt cx="2290940" cy="1555506"/>
          </a:xfrm>
        </p:grpSpPr>
        <p:grpSp>
          <p:nvGrpSpPr>
            <p:cNvPr id="54" name="Group 129"/>
            <p:cNvGrpSpPr/>
            <p:nvPr/>
          </p:nvGrpSpPr>
          <p:grpSpPr>
            <a:xfrm>
              <a:off x="4166839" y="2770130"/>
              <a:ext cx="2290940" cy="795909"/>
              <a:chOff x="2586036" y="2266950"/>
              <a:chExt cx="3344864" cy="1162061"/>
            </a:xfrm>
          </p:grpSpPr>
          <p:sp>
            <p:nvSpPr>
              <p:cNvPr id="56" name="Arc 131"/>
              <p:cNvSpPr/>
              <p:nvPr/>
            </p:nvSpPr>
            <p:spPr>
              <a:xfrm rot="5400000" flipV="1">
                <a:off x="4800600" y="2266950"/>
                <a:ext cx="1130300" cy="1130300"/>
              </a:xfrm>
              <a:prstGeom prst="arc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57" name="Straight Connector 132"/>
              <p:cNvCxnSpPr/>
              <p:nvPr/>
            </p:nvCxnSpPr>
            <p:spPr>
              <a:xfrm>
                <a:off x="3686178" y="2852737"/>
                <a:ext cx="1143000" cy="15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Arc 133"/>
              <p:cNvSpPr/>
              <p:nvPr/>
            </p:nvSpPr>
            <p:spPr>
              <a:xfrm rot="5400000" flipH="1">
                <a:off x="2586036" y="2298711"/>
                <a:ext cx="1130300" cy="1130300"/>
              </a:xfrm>
              <a:prstGeom prst="arc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55" name="Straight Connector 130"/>
            <p:cNvCxnSpPr/>
            <p:nvPr/>
          </p:nvCxnSpPr>
          <p:spPr>
            <a:xfrm rot="5400000">
              <a:off x="4182843" y="2401417"/>
              <a:ext cx="782855" cy="1087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34"/>
          <p:cNvGrpSpPr/>
          <p:nvPr/>
        </p:nvGrpSpPr>
        <p:grpSpPr>
          <a:xfrm>
            <a:off x="9402917" y="2639691"/>
            <a:ext cx="1652118" cy="1674395"/>
            <a:chOff x="7157435" y="2010533"/>
            <a:chExt cx="1537436" cy="1558167"/>
          </a:xfrm>
        </p:grpSpPr>
        <p:grpSp>
          <p:nvGrpSpPr>
            <p:cNvPr id="50" name="Group 135"/>
            <p:cNvGrpSpPr/>
            <p:nvPr/>
          </p:nvGrpSpPr>
          <p:grpSpPr>
            <a:xfrm>
              <a:off x="7157435" y="2794543"/>
              <a:ext cx="1537436" cy="774157"/>
              <a:chOff x="6799443" y="2334613"/>
              <a:chExt cx="1869714" cy="941470"/>
            </a:xfrm>
          </p:grpSpPr>
          <p:sp>
            <p:nvSpPr>
              <p:cNvPr id="52" name="Arc 137"/>
              <p:cNvSpPr/>
              <p:nvPr/>
            </p:nvSpPr>
            <p:spPr>
              <a:xfrm rot="5400000" flipH="1">
                <a:off x="6799443" y="2334613"/>
                <a:ext cx="941470" cy="941470"/>
              </a:xfrm>
              <a:prstGeom prst="arc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53" name="Straight Connector 138"/>
              <p:cNvCxnSpPr/>
              <p:nvPr/>
            </p:nvCxnSpPr>
            <p:spPr>
              <a:xfrm flipH="1" flipV="1">
                <a:off x="7717109" y="2786836"/>
                <a:ext cx="952048" cy="1323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  <a:headEnd type="oval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1" name="Straight Connector 136"/>
            <p:cNvCxnSpPr/>
            <p:nvPr/>
          </p:nvCxnSpPr>
          <p:spPr>
            <a:xfrm rot="5400000">
              <a:off x="7172933" y="2401417"/>
              <a:ext cx="782855" cy="1087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Oval 139"/>
          <p:cNvSpPr/>
          <p:nvPr/>
        </p:nvSpPr>
        <p:spPr>
          <a:xfrm>
            <a:off x="7621249" y="3814052"/>
            <a:ext cx="623551" cy="623554"/>
          </a:xfrm>
          <a:prstGeom prst="ellipse">
            <a:avLst/>
          </a:prstGeom>
          <a:gradFill>
            <a:gsLst>
              <a:gs pos="0">
                <a:srgbClr val="FF9999"/>
              </a:gs>
              <a:gs pos="100000">
                <a:srgbClr val="FF5050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b="1"/>
              <a:t>04</a:t>
            </a:r>
          </a:p>
        </p:txBody>
      </p:sp>
      <p:grpSp>
        <p:nvGrpSpPr>
          <p:cNvPr id="14" name="Group 140"/>
          <p:cNvGrpSpPr/>
          <p:nvPr/>
        </p:nvGrpSpPr>
        <p:grpSpPr>
          <a:xfrm>
            <a:off x="7613220" y="2816044"/>
            <a:ext cx="2461828" cy="1671536"/>
            <a:chOff x="5662045" y="2010533"/>
            <a:chExt cx="2290940" cy="1555506"/>
          </a:xfrm>
        </p:grpSpPr>
        <p:grpSp>
          <p:nvGrpSpPr>
            <p:cNvPr id="45" name="Group 141"/>
            <p:cNvGrpSpPr/>
            <p:nvPr/>
          </p:nvGrpSpPr>
          <p:grpSpPr>
            <a:xfrm>
              <a:off x="5662045" y="2770130"/>
              <a:ext cx="2290940" cy="795909"/>
              <a:chOff x="2586036" y="2266950"/>
              <a:chExt cx="3344864" cy="1162061"/>
            </a:xfrm>
          </p:grpSpPr>
          <p:sp>
            <p:nvSpPr>
              <p:cNvPr id="47" name="Arc 143"/>
              <p:cNvSpPr/>
              <p:nvPr/>
            </p:nvSpPr>
            <p:spPr>
              <a:xfrm rot="5400000" flipV="1">
                <a:off x="4800600" y="2266950"/>
                <a:ext cx="1130300" cy="1130300"/>
              </a:xfrm>
              <a:prstGeom prst="arc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cxnSp>
            <p:nvCxnSpPr>
              <p:cNvPr id="48" name="Straight Connector 144"/>
              <p:cNvCxnSpPr/>
              <p:nvPr/>
            </p:nvCxnSpPr>
            <p:spPr>
              <a:xfrm>
                <a:off x="3686178" y="2852737"/>
                <a:ext cx="1143000" cy="15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Arc 145"/>
              <p:cNvSpPr/>
              <p:nvPr/>
            </p:nvSpPr>
            <p:spPr>
              <a:xfrm rot="5400000" flipH="1">
                <a:off x="2586036" y="2298711"/>
                <a:ext cx="1130300" cy="1130300"/>
              </a:xfrm>
              <a:prstGeom prst="arc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cxnSp>
          <p:nvCxnSpPr>
            <p:cNvPr id="46" name="Straight Connector 142"/>
            <p:cNvCxnSpPr/>
            <p:nvPr/>
          </p:nvCxnSpPr>
          <p:spPr>
            <a:xfrm rot="5400000">
              <a:off x="5676990" y="2401417"/>
              <a:ext cx="782855" cy="1087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2043734" y="2264206"/>
            <a:ext cx="1623392" cy="744223"/>
            <a:chOff x="4844126" y="1121009"/>
            <a:chExt cx="1623392" cy="744223"/>
          </a:xfrm>
        </p:grpSpPr>
        <p:sp>
          <p:nvSpPr>
            <p:cNvPr id="73" name="TextBox 45"/>
            <p:cNvSpPr txBox="1"/>
            <p:nvPr/>
          </p:nvSpPr>
          <p:spPr>
            <a:xfrm>
              <a:off x="4844127" y="1121009"/>
              <a:ext cx="1537666" cy="307544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4">
                      <a:lumMod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288000" tIns="0" rIns="288000" bIns="0" anchor="ctr" anchorCtr="0">
              <a:norm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74" name="TextBox 46"/>
            <p:cNvSpPr txBox="1">
              <a:spLocks/>
            </p:cNvSpPr>
            <p:nvPr/>
          </p:nvSpPr>
          <p:spPr>
            <a:xfrm>
              <a:off x="4844126" y="1308934"/>
              <a:ext cx="1623392" cy="556298"/>
            </a:xfrm>
            <a:prstGeom prst="rect">
              <a:avLst/>
            </a:prstGeom>
          </p:spPr>
          <p:txBody>
            <a:bodyPr vert="horz" wrap="square" lIns="288000" tIns="0" rIns="28800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 </a:t>
              </a: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3634132" y="2240138"/>
            <a:ext cx="1623392" cy="744223"/>
            <a:chOff x="4844126" y="1121009"/>
            <a:chExt cx="1623392" cy="744223"/>
          </a:xfrm>
        </p:grpSpPr>
        <p:sp>
          <p:nvSpPr>
            <p:cNvPr id="82" name="TextBox 45"/>
            <p:cNvSpPr txBox="1"/>
            <p:nvPr/>
          </p:nvSpPr>
          <p:spPr>
            <a:xfrm>
              <a:off x="4844127" y="1121009"/>
              <a:ext cx="1537666" cy="307544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4">
                      <a:lumMod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288000" tIns="0" rIns="288000" bIns="0" anchor="ctr" anchorCtr="0">
              <a:norm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83" name="TextBox 46"/>
            <p:cNvSpPr txBox="1">
              <a:spLocks/>
            </p:cNvSpPr>
            <p:nvPr/>
          </p:nvSpPr>
          <p:spPr>
            <a:xfrm>
              <a:off x="4844126" y="1308934"/>
              <a:ext cx="1623392" cy="556298"/>
            </a:xfrm>
            <a:prstGeom prst="rect">
              <a:avLst/>
            </a:prstGeom>
          </p:spPr>
          <p:txBody>
            <a:bodyPr vert="horz" wrap="square" lIns="288000" tIns="0" rIns="28800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 </a:t>
              </a: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5446283" y="2034951"/>
            <a:ext cx="1623392" cy="744223"/>
            <a:chOff x="4844126" y="1121009"/>
            <a:chExt cx="1623392" cy="744223"/>
          </a:xfrm>
        </p:grpSpPr>
        <p:sp>
          <p:nvSpPr>
            <p:cNvPr id="85" name="TextBox 45"/>
            <p:cNvSpPr txBox="1"/>
            <p:nvPr/>
          </p:nvSpPr>
          <p:spPr>
            <a:xfrm>
              <a:off x="4844127" y="1121009"/>
              <a:ext cx="1537666" cy="307544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4">
                      <a:lumMod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288000" tIns="0" rIns="288000" bIns="0" anchor="ctr" anchorCtr="0">
              <a:norm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86" name="TextBox 46"/>
            <p:cNvSpPr txBox="1">
              <a:spLocks/>
            </p:cNvSpPr>
            <p:nvPr/>
          </p:nvSpPr>
          <p:spPr>
            <a:xfrm>
              <a:off x="4844126" y="1308934"/>
              <a:ext cx="1623392" cy="556298"/>
            </a:xfrm>
            <a:prstGeom prst="rect">
              <a:avLst/>
            </a:prstGeom>
          </p:spPr>
          <p:txBody>
            <a:bodyPr vert="horz" wrap="square" lIns="288000" tIns="0" rIns="28800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 </a:t>
              </a: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7237625" y="1929994"/>
            <a:ext cx="1623392" cy="744223"/>
            <a:chOff x="4844126" y="1121009"/>
            <a:chExt cx="1623392" cy="744223"/>
          </a:xfrm>
        </p:grpSpPr>
        <p:sp>
          <p:nvSpPr>
            <p:cNvPr id="88" name="TextBox 45"/>
            <p:cNvSpPr txBox="1"/>
            <p:nvPr/>
          </p:nvSpPr>
          <p:spPr>
            <a:xfrm>
              <a:off x="4844127" y="1121009"/>
              <a:ext cx="1537666" cy="307544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4">
                      <a:lumMod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288000" tIns="0" rIns="288000" bIns="0" anchor="ctr" anchorCtr="0">
              <a:norm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89" name="TextBox 46"/>
            <p:cNvSpPr txBox="1">
              <a:spLocks/>
            </p:cNvSpPr>
            <p:nvPr/>
          </p:nvSpPr>
          <p:spPr>
            <a:xfrm>
              <a:off x="4844126" y="1308934"/>
              <a:ext cx="1623392" cy="556298"/>
            </a:xfrm>
            <a:prstGeom prst="rect">
              <a:avLst/>
            </a:prstGeom>
          </p:spPr>
          <p:txBody>
            <a:bodyPr vert="horz" wrap="square" lIns="288000" tIns="0" rIns="28800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 </a:t>
              </a: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9011018" y="1707908"/>
            <a:ext cx="1623392" cy="744223"/>
            <a:chOff x="4844126" y="1121009"/>
            <a:chExt cx="1623392" cy="744223"/>
          </a:xfrm>
        </p:grpSpPr>
        <p:sp>
          <p:nvSpPr>
            <p:cNvPr id="91" name="TextBox 45"/>
            <p:cNvSpPr txBox="1"/>
            <p:nvPr/>
          </p:nvSpPr>
          <p:spPr>
            <a:xfrm>
              <a:off x="4844127" y="1121009"/>
              <a:ext cx="1537666" cy="307544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4">
                      <a:lumMod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288000" tIns="0" rIns="288000" bIns="0" anchor="ctr" anchorCtr="0">
              <a:norm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92" name="TextBox 46"/>
            <p:cNvSpPr txBox="1">
              <a:spLocks/>
            </p:cNvSpPr>
            <p:nvPr/>
          </p:nvSpPr>
          <p:spPr>
            <a:xfrm>
              <a:off x="4844126" y="1308934"/>
              <a:ext cx="1623392" cy="556298"/>
            </a:xfrm>
            <a:prstGeom prst="rect">
              <a:avLst/>
            </a:prstGeom>
          </p:spPr>
          <p:txBody>
            <a:bodyPr vert="horz" wrap="square" lIns="288000" tIns="0" rIns="28800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900" dirty="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536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4000">
        <p14:flip dir="r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2" grpId="0" animBg="1"/>
      <p:bldP spid="43" grpId="0" animBg="1"/>
      <p:bldP spid="39" grpId="0" animBg="1"/>
      <p:bldP spid="4" grpId="0" animBg="1"/>
      <p:bldP spid="5" grpId="0" animBg="1"/>
      <p:bldP spid="6" grpId="0" animBg="1"/>
      <p:bldP spid="7" grpId="0" animBg="1"/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8350415" y="332244"/>
            <a:ext cx="3444697" cy="3059732"/>
            <a:chOff x="8305154" y="327260"/>
            <a:chExt cx="3444697" cy="3059732"/>
          </a:xfrm>
        </p:grpSpPr>
        <p:sp>
          <p:nvSpPr>
            <p:cNvPr id="36" name="矩形 2"/>
            <p:cNvSpPr/>
            <p:nvPr/>
          </p:nvSpPr>
          <p:spPr>
            <a:xfrm rot="1344023">
              <a:off x="8305154" y="327260"/>
              <a:ext cx="2979525" cy="3059732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1675 w 2979525"/>
                <a:gd name="connsiteY0" fmla="*/ 2132024 h 5799813"/>
                <a:gd name="connsiteX1" fmla="*/ 2963209 w 2979525"/>
                <a:gd name="connsiteY1" fmla="*/ 0 h 5799813"/>
                <a:gd name="connsiteX2" fmla="*/ 2979525 w 2979525"/>
                <a:gd name="connsiteY2" fmla="*/ 5799813 h 5799813"/>
                <a:gd name="connsiteX3" fmla="*/ 0 w 2979525"/>
                <a:gd name="connsiteY3" fmla="*/ 5798315 h 5799813"/>
                <a:gd name="connsiteX4" fmla="*/ 1675 w 2979525"/>
                <a:gd name="connsiteY4" fmla="*/ 2132024 h 579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9525" h="5799813">
                  <a:moveTo>
                    <a:pt x="1675" y="2132024"/>
                  </a:moveTo>
                  <a:lnTo>
                    <a:pt x="2963209" y="0"/>
                  </a:lnTo>
                  <a:cubicBezTo>
                    <a:pt x="2968648" y="1933271"/>
                    <a:pt x="2974086" y="3866542"/>
                    <a:pt x="2979525" y="5799813"/>
                  </a:cubicBezTo>
                  <a:lnTo>
                    <a:pt x="0" y="5798315"/>
                  </a:lnTo>
                  <a:cubicBezTo>
                    <a:pt x="558" y="4576218"/>
                    <a:pt x="1117" y="3354121"/>
                    <a:pt x="1675" y="213202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此处输入标题</a:t>
              </a:r>
              <a:endParaRPr lang="zh-CN" altLang="en-US" sz="2800" b="1" spc="600" dirty="0"/>
            </a:p>
          </p:txBody>
        </p:sp>
      </p:grpSp>
      <p:grpSp>
        <p:nvGrpSpPr>
          <p:cNvPr id="3" name="dd80f8f6-0420-4bfe-b071-e7cc38b75c8d">
            <a:extLst>
              <a:ext uri="{FF2B5EF4-FFF2-40B4-BE49-F238E27FC236}">
                <a16:creationId xmlns:a16="http://schemas.microsoft.com/office/drawing/2014/main" id="{4CC2C503-0AE6-4C84-A48F-A7ACBC2EE7A5}"/>
              </a:ext>
            </a:extLst>
          </p:cNvPr>
          <p:cNvGrpSpPr>
            <a:grpSpLocks noChangeAspect="1"/>
          </p:cNvGrpSpPr>
          <p:nvPr/>
        </p:nvGrpSpPr>
        <p:grpSpPr>
          <a:xfrm>
            <a:off x="1411249" y="2160903"/>
            <a:ext cx="9379550" cy="3736583"/>
            <a:chOff x="1406225" y="2298926"/>
            <a:chExt cx="9379550" cy="3736583"/>
          </a:xfrm>
        </p:grpSpPr>
        <p:sp>
          <p:nvSpPr>
            <p:cNvPr id="5" name="任意多边形: 形状 2"/>
            <p:cNvSpPr>
              <a:spLocks/>
            </p:cNvSpPr>
            <p:nvPr/>
          </p:nvSpPr>
          <p:spPr bwMode="auto">
            <a:xfrm flipV="1">
              <a:off x="8516914" y="4169571"/>
              <a:ext cx="1959695" cy="976891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任意多边形: 形状 3"/>
            <p:cNvSpPr>
              <a:spLocks/>
            </p:cNvSpPr>
            <p:nvPr/>
          </p:nvSpPr>
          <p:spPr bwMode="auto">
            <a:xfrm>
              <a:off x="6815074" y="3192680"/>
              <a:ext cx="1959695" cy="976891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任意多边形: 形状 4"/>
            <p:cNvSpPr>
              <a:spLocks/>
            </p:cNvSpPr>
            <p:nvPr/>
          </p:nvSpPr>
          <p:spPr bwMode="auto">
            <a:xfrm flipV="1">
              <a:off x="5113412" y="4195789"/>
              <a:ext cx="1959695" cy="976891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任意多边形: 形状 5"/>
            <p:cNvSpPr>
              <a:spLocks/>
            </p:cNvSpPr>
            <p:nvPr/>
          </p:nvSpPr>
          <p:spPr bwMode="auto">
            <a:xfrm>
              <a:off x="3411222" y="3192680"/>
              <a:ext cx="1959695" cy="976891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任意多边形: 形状 6"/>
            <p:cNvSpPr>
              <a:spLocks/>
            </p:cNvSpPr>
            <p:nvPr/>
          </p:nvSpPr>
          <p:spPr bwMode="auto">
            <a:xfrm>
              <a:off x="1715393" y="3218897"/>
              <a:ext cx="1959695" cy="976891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40000">
                  <a:srgbClr val="3399FF"/>
                </a:gs>
                <a:gs pos="76000">
                  <a:srgbClr val="33CCCC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任意多边形: 形状 7"/>
            <p:cNvSpPr>
              <a:spLocks/>
            </p:cNvSpPr>
            <p:nvPr/>
          </p:nvSpPr>
          <p:spPr bwMode="auto">
            <a:xfrm flipV="1">
              <a:off x="1715393" y="4195789"/>
              <a:ext cx="1959695" cy="976891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任意多边形: 形状 8"/>
            <p:cNvSpPr>
              <a:spLocks/>
            </p:cNvSpPr>
            <p:nvPr/>
          </p:nvSpPr>
          <p:spPr bwMode="auto">
            <a:xfrm flipV="1">
              <a:off x="3411222" y="4169571"/>
              <a:ext cx="1959695" cy="976891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40000">
                  <a:srgbClr val="3399FF"/>
                </a:gs>
                <a:gs pos="76000">
                  <a:srgbClr val="33CCCC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任意多边形: 形状 9"/>
            <p:cNvSpPr>
              <a:spLocks/>
            </p:cNvSpPr>
            <p:nvPr/>
          </p:nvSpPr>
          <p:spPr bwMode="auto">
            <a:xfrm>
              <a:off x="5107050" y="3218897"/>
              <a:ext cx="1966057" cy="976891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40000">
                  <a:srgbClr val="3399FF"/>
                </a:gs>
                <a:gs pos="76000">
                  <a:srgbClr val="33CCCC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任意多边形: 形状 10"/>
            <p:cNvSpPr>
              <a:spLocks/>
            </p:cNvSpPr>
            <p:nvPr/>
          </p:nvSpPr>
          <p:spPr bwMode="auto">
            <a:xfrm flipV="1">
              <a:off x="6815074" y="4169571"/>
              <a:ext cx="1959695" cy="976891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40000">
                  <a:srgbClr val="3399FF"/>
                </a:gs>
                <a:gs pos="76000">
                  <a:srgbClr val="33CCCC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任意多边形: 形状 11"/>
            <p:cNvSpPr>
              <a:spLocks/>
            </p:cNvSpPr>
            <p:nvPr/>
          </p:nvSpPr>
          <p:spPr bwMode="auto">
            <a:xfrm>
              <a:off x="8516914" y="3192680"/>
              <a:ext cx="1959695" cy="976891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gradFill>
              <a:gsLst>
                <a:gs pos="0">
                  <a:srgbClr val="33CCCC"/>
                </a:gs>
                <a:gs pos="40000">
                  <a:srgbClr val="3399FF"/>
                </a:gs>
                <a:gs pos="76000">
                  <a:srgbClr val="33CCCC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: 形状 46"/>
            <p:cNvSpPr>
              <a:spLocks/>
            </p:cNvSpPr>
            <p:nvPr/>
          </p:nvSpPr>
          <p:spPr bwMode="auto">
            <a:xfrm>
              <a:off x="5854921" y="3966225"/>
              <a:ext cx="476676" cy="459126"/>
            </a:xfrm>
            <a:custGeom>
              <a:avLst/>
              <a:gdLst>
                <a:gd name="connsiteX0" fmla="*/ 297615 w 597921"/>
                <a:gd name="connsiteY0" fmla="*/ 96957 h 598324"/>
                <a:gd name="connsiteX1" fmla="*/ 323434 w 597921"/>
                <a:gd name="connsiteY1" fmla="*/ 122740 h 598324"/>
                <a:gd name="connsiteX2" fmla="*/ 323434 w 597921"/>
                <a:gd name="connsiteY2" fmla="*/ 289852 h 598324"/>
                <a:gd name="connsiteX3" fmla="*/ 462572 w 597921"/>
                <a:gd name="connsiteY3" fmla="*/ 289852 h 598324"/>
                <a:gd name="connsiteX4" fmla="*/ 487913 w 597921"/>
                <a:gd name="connsiteY4" fmla="*/ 315157 h 598324"/>
                <a:gd name="connsiteX5" fmla="*/ 462572 w 597921"/>
                <a:gd name="connsiteY5" fmla="*/ 340463 h 598324"/>
                <a:gd name="connsiteX6" fmla="*/ 297615 w 597921"/>
                <a:gd name="connsiteY6" fmla="*/ 340463 h 598324"/>
                <a:gd name="connsiteX7" fmla="*/ 272274 w 597921"/>
                <a:gd name="connsiteY7" fmla="*/ 315157 h 598324"/>
                <a:gd name="connsiteX8" fmla="*/ 272274 w 597921"/>
                <a:gd name="connsiteY8" fmla="*/ 122740 h 598324"/>
                <a:gd name="connsiteX9" fmla="*/ 297615 w 597921"/>
                <a:gd name="connsiteY9" fmla="*/ 96957 h 598324"/>
                <a:gd name="connsiteX10" fmla="*/ 298127 w 597921"/>
                <a:gd name="connsiteY10" fmla="*/ 0 h 598324"/>
                <a:gd name="connsiteX11" fmla="*/ 597921 w 597921"/>
                <a:gd name="connsiteY11" fmla="*/ 299401 h 598324"/>
                <a:gd name="connsiteX12" fmla="*/ 298127 w 597921"/>
                <a:gd name="connsiteY12" fmla="*/ 598324 h 598324"/>
                <a:gd name="connsiteX13" fmla="*/ 35150 w 597921"/>
                <a:gd name="connsiteY13" fmla="*/ 442177 h 598324"/>
                <a:gd name="connsiteX14" fmla="*/ 34194 w 597921"/>
                <a:gd name="connsiteY14" fmla="*/ 432149 h 598324"/>
                <a:gd name="connsiteX15" fmla="*/ 40410 w 597921"/>
                <a:gd name="connsiteY15" fmla="*/ 424509 h 598324"/>
                <a:gd name="connsiteX16" fmla="*/ 74836 w 597921"/>
                <a:gd name="connsiteY16" fmla="*/ 407796 h 598324"/>
                <a:gd name="connsiteX17" fmla="*/ 91571 w 597921"/>
                <a:gd name="connsiteY17" fmla="*/ 413049 h 598324"/>
                <a:gd name="connsiteX18" fmla="*/ 298127 w 597921"/>
                <a:gd name="connsiteY18" fmla="*/ 534815 h 598324"/>
                <a:gd name="connsiteX19" fmla="*/ 534328 w 597921"/>
                <a:gd name="connsiteY19" fmla="*/ 299401 h 598324"/>
                <a:gd name="connsiteX20" fmla="*/ 298127 w 597921"/>
                <a:gd name="connsiteY20" fmla="*/ 63509 h 598324"/>
                <a:gd name="connsiteX21" fmla="*/ 145123 w 597921"/>
                <a:gd name="connsiteY21" fmla="*/ 120333 h 598324"/>
                <a:gd name="connsiteX22" fmla="*/ 200587 w 597921"/>
                <a:gd name="connsiteY22" fmla="*/ 142299 h 598324"/>
                <a:gd name="connsiteX23" fmla="*/ 208237 w 597921"/>
                <a:gd name="connsiteY23" fmla="*/ 152327 h 598324"/>
                <a:gd name="connsiteX24" fmla="*/ 203456 w 597921"/>
                <a:gd name="connsiteY24" fmla="*/ 164265 h 598324"/>
                <a:gd name="connsiteX25" fmla="*/ 48060 w 597921"/>
                <a:gd name="connsiteY25" fmla="*/ 285553 h 598324"/>
                <a:gd name="connsiteX26" fmla="*/ 35150 w 597921"/>
                <a:gd name="connsiteY26" fmla="*/ 287463 h 598324"/>
                <a:gd name="connsiteX27" fmla="*/ 27500 w 597921"/>
                <a:gd name="connsiteY27" fmla="*/ 277435 h 598324"/>
                <a:gd name="connsiteX28" fmla="*/ 246 w 597921"/>
                <a:gd name="connsiteY28" fmla="*/ 82132 h 598324"/>
                <a:gd name="connsiteX29" fmla="*/ 4550 w 597921"/>
                <a:gd name="connsiteY29" fmla="*/ 70194 h 598324"/>
                <a:gd name="connsiteX30" fmla="*/ 17459 w 597921"/>
                <a:gd name="connsiteY30" fmla="*/ 68762 h 598324"/>
                <a:gd name="connsiteX31" fmla="*/ 80574 w 597921"/>
                <a:gd name="connsiteY31" fmla="*/ 94070 h 598324"/>
                <a:gd name="connsiteX32" fmla="*/ 298127 w 597921"/>
                <a:gd name="connsiteY32" fmla="*/ 0 h 598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97921" h="598324">
                  <a:moveTo>
                    <a:pt x="297615" y="96957"/>
                  </a:moveTo>
                  <a:cubicBezTo>
                    <a:pt x="311959" y="96957"/>
                    <a:pt x="323434" y="108416"/>
                    <a:pt x="323434" y="122740"/>
                  </a:cubicBezTo>
                  <a:lnTo>
                    <a:pt x="323434" y="289852"/>
                  </a:lnTo>
                  <a:lnTo>
                    <a:pt x="462572" y="289852"/>
                  </a:lnTo>
                  <a:cubicBezTo>
                    <a:pt x="476438" y="289852"/>
                    <a:pt x="487913" y="301311"/>
                    <a:pt x="487913" y="315157"/>
                  </a:cubicBezTo>
                  <a:cubicBezTo>
                    <a:pt x="487913" y="329004"/>
                    <a:pt x="476438" y="340463"/>
                    <a:pt x="462572" y="340463"/>
                  </a:cubicBezTo>
                  <a:lnTo>
                    <a:pt x="297615" y="340463"/>
                  </a:lnTo>
                  <a:cubicBezTo>
                    <a:pt x="283749" y="340463"/>
                    <a:pt x="272274" y="329004"/>
                    <a:pt x="272274" y="315157"/>
                  </a:cubicBezTo>
                  <a:lnTo>
                    <a:pt x="272274" y="122740"/>
                  </a:lnTo>
                  <a:cubicBezTo>
                    <a:pt x="272274" y="108416"/>
                    <a:pt x="283749" y="96957"/>
                    <a:pt x="297615" y="96957"/>
                  </a:cubicBezTo>
                  <a:close/>
                  <a:moveTo>
                    <a:pt x="298127" y="0"/>
                  </a:moveTo>
                  <a:cubicBezTo>
                    <a:pt x="463564" y="0"/>
                    <a:pt x="597921" y="134181"/>
                    <a:pt x="597921" y="299401"/>
                  </a:cubicBezTo>
                  <a:cubicBezTo>
                    <a:pt x="597921" y="464143"/>
                    <a:pt x="463564" y="598324"/>
                    <a:pt x="298127" y="598324"/>
                  </a:cubicBezTo>
                  <a:cubicBezTo>
                    <a:pt x="188155" y="598324"/>
                    <a:pt x="87268" y="538635"/>
                    <a:pt x="35150" y="442177"/>
                  </a:cubicBezTo>
                  <a:cubicBezTo>
                    <a:pt x="33238" y="438835"/>
                    <a:pt x="32760" y="435492"/>
                    <a:pt x="34194" y="432149"/>
                  </a:cubicBezTo>
                  <a:cubicBezTo>
                    <a:pt x="35150" y="428807"/>
                    <a:pt x="37541" y="425942"/>
                    <a:pt x="40410" y="424509"/>
                  </a:cubicBezTo>
                  <a:lnTo>
                    <a:pt x="74836" y="407796"/>
                  </a:lnTo>
                  <a:cubicBezTo>
                    <a:pt x="81052" y="404931"/>
                    <a:pt x="88702" y="407319"/>
                    <a:pt x="91571" y="413049"/>
                  </a:cubicBezTo>
                  <a:cubicBezTo>
                    <a:pt x="133169" y="488018"/>
                    <a:pt x="212540" y="534815"/>
                    <a:pt x="298127" y="534815"/>
                  </a:cubicBezTo>
                  <a:cubicBezTo>
                    <a:pt x="428181" y="534815"/>
                    <a:pt x="534328" y="429284"/>
                    <a:pt x="534328" y="299401"/>
                  </a:cubicBezTo>
                  <a:cubicBezTo>
                    <a:pt x="534328" y="169517"/>
                    <a:pt x="428181" y="63509"/>
                    <a:pt x="298127" y="63509"/>
                  </a:cubicBezTo>
                  <a:cubicBezTo>
                    <a:pt x="242185" y="63509"/>
                    <a:pt x="187677" y="83565"/>
                    <a:pt x="145123" y="120333"/>
                  </a:cubicBezTo>
                  <a:lnTo>
                    <a:pt x="200587" y="142299"/>
                  </a:lnTo>
                  <a:cubicBezTo>
                    <a:pt x="204890" y="144209"/>
                    <a:pt x="207759" y="148029"/>
                    <a:pt x="208237" y="152327"/>
                  </a:cubicBezTo>
                  <a:cubicBezTo>
                    <a:pt x="208715" y="157102"/>
                    <a:pt x="207281" y="161399"/>
                    <a:pt x="203456" y="164265"/>
                  </a:cubicBezTo>
                  <a:lnTo>
                    <a:pt x="48060" y="285553"/>
                  </a:lnTo>
                  <a:cubicBezTo>
                    <a:pt x="44235" y="288418"/>
                    <a:pt x="39454" y="289373"/>
                    <a:pt x="35150" y="287463"/>
                  </a:cubicBezTo>
                  <a:cubicBezTo>
                    <a:pt x="31325" y="285553"/>
                    <a:pt x="27978" y="281733"/>
                    <a:pt x="27500" y="277435"/>
                  </a:cubicBezTo>
                  <a:lnTo>
                    <a:pt x="246" y="82132"/>
                  </a:lnTo>
                  <a:cubicBezTo>
                    <a:pt x="-710" y="77835"/>
                    <a:pt x="1203" y="73060"/>
                    <a:pt x="4550" y="70194"/>
                  </a:cubicBezTo>
                  <a:cubicBezTo>
                    <a:pt x="8375" y="67807"/>
                    <a:pt x="13156" y="66852"/>
                    <a:pt x="17459" y="68762"/>
                  </a:cubicBezTo>
                  <a:lnTo>
                    <a:pt x="80574" y="94070"/>
                  </a:lnTo>
                  <a:cubicBezTo>
                    <a:pt x="137472" y="33426"/>
                    <a:pt x="214931" y="0"/>
                    <a:pt x="2981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任意多边形: 形状 47"/>
            <p:cNvSpPr>
              <a:spLocks/>
            </p:cNvSpPr>
            <p:nvPr/>
          </p:nvSpPr>
          <p:spPr bwMode="auto">
            <a:xfrm>
              <a:off x="9258423" y="3966225"/>
              <a:ext cx="476676" cy="459126"/>
            </a:xfrm>
            <a:custGeom>
              <a:avLst/>
              <a:gdLst>
                <a:gd name="connsiteX0" fmla="*/ 304701 w 609473"/>
                <a:gd name="connsiteY0" fmla="*/ 381618 h 587034"/>
                <a:gd name="connsiteX1" fmla="*/ 325879 w 609473"/>
                <a:gd name="connsiteY1" fmla="*/ 394101 h 587034"/>
                <a:gd name="connsiteX2" fmla="*/ 309542 w 609473"/>
                <a:gd name="connsiteY2" fmla="*/ 410914 h 587034"/>
                <a:gd name="connsiteX3" fmla="*/ 331022 w 609473"/>
                <a:gd name="connsiteY3" fmla="*/ 433867 h 587034"/>
                <a:gd name="connsiteX4" fmla="*/ 312466 w 609473"/>
                <a:gd name="connsiteY4" fmla="*/ 468800 h 587034"/>
                <a:gd name="connsiteX5" fmla="*/ 294112 w 609473"/>
                <a:gd name="connsiteY5" fmla="*/ 468096 h 587034"/>
                <a:gd name="connsiteX6" fmla="*/ 278380 w 609473"/>
                <a:gd name="connsiteY6" fmla="*/ 432055 h 587034"/>
                <a:gd name="connsiteX7" fmla="*/ 299861 w 609473"/>
                <a:gd name="connsiteY7" fmla="*/ 410612 h 587034"/>
                <a:gd name="connsiteX8" fmla="*/ 284028 w 609473"/>
                <a:gd name="connsiteY8" fmla="*/ 393397 h 587034"/>
                <a:gd name="connsiteX9" fmla="*/ 224835 w 609473"/>
                <a:gd name="connsiteY9" fmla="*/ 380559 h 587034"/>
                <a:gd name="connsiteX10" fmla="*/ 283211 w 609473"/>
                <a:gd name="connsiteY10" fmla="*/ 483344 h 587034"/>
                <a:gd name="connsiteX11" fmla="*/ 305190 w 609473"/>
                <a:gd name="connsiteY11" fmla="*/ 499753 h 587034"/>
                <a:gd name="connsiteX12" fmla="*/ 327069 w 609473"/>
                <a:gd name="connsiteY12" fmla="*/ 483646 h 587034"/>
                <a:gd name="connsiteX13" fmla="*/ 387865 w 609473"/>
                <a:gd name="connsiteY13" fmla="*/ 380861 h 587034"/>
                <a:gd name="connsiteX14" fmla="*/ 498972 w 609473"/>
                <a:gd name="connsiteY14" fmla="*/ 386700 h 587034"/>
                <a:gd name="connsiteX15" fmla="*/ 581344 w 609473"/>
                <a:gd name="connsiteY15" fmla="*/ 414485 h 587034"/>
                <a:gd name="connsiteX16" fmla="*/ 609473 w 609473"/>
                <a:gd name="connsiteY16" fmla="*/ 494820 h 587034"/>
                <a:gd name="connsiteX17" fmla="*/ 609473 w 609473"/>
                <a:gd name="connsiteY17" fmla="*/ 529048 h 587034"/>
                <a:gd name="connsiteX18" fmla="*/ 551399 w 609473"/>
                <a:gd name="connsiteY18" fmla="*/ 587034 h 587034"/>
                <a:gd name="connsiteX19" fmla="*/ 58074 w 609473"/>
                <a:gd name="connsiteY19" fmla="*/ 587034 h 587034"/>
                <a:gd name="connsiteX20" fmla="*/ 0 w 609473"/>
                <a:gd name="connsiteY20" fmla="*/ 529048 h 587034"/>
                <a:gd name="connsiteX21" fmla="*/ 0 w 609473"/>
                <a:gd name="connsiteY21" fmla="*/ 494820 h 587034"/>
                <a:gd name="connsiteX22" fmla="*/ 28129 w 609473"/>
                <a:gd name="connsiteY22" fmla="*/ 414485 h 587034"/>
                <a:gd name="connsiteX23" fmla="*/ 110501 w 609473"/>
                <a:gd name="connsiteY23" fmla="*/ 386700 h 587034"/>
                <a:gd name="connsiteX24" fmla="*/ 316407 w 609473"/>
                <a:gd name="connsiteY24" fmla="*/ 206077 h 587034"/>
                <a:gd name="connsiteX25" fmla="*/ 316407 w 609473"/>
                <a:gd name="connsiteY25" fmla="*/ 272924 h 587034"/>
                <a:gd name="connsiteX26" fmla="*/ 335965 w 609473"/>
                <a:gd name="connsiteY26" fmla="*/ 266783 h 587034"/>
                <a:gd name="connsiteX27" fmla="*/ 346551 w 609473"/>
                <a:gd name="connsiteY27" fmla="*/ 239602 h 587034"/>
                <a:gd name="connsiteX28" fmla="*/ 336570 w 609473"/>
                <a:gd name="connsiteY28" fmla="*/ 216346 h 587034"/>
                <a:gd name="connsiteX29" fmla="*/ 316407 w 609473"/>
                <a:gd name="connsiteY29" fmla="*/ 206077 h 587034"/>
                <a:gd name="connsiteX30" fmla="*/ 299872 w 609473"/>
                <a:gd name="connsiteY30" fmla="*/ 94230 h 587034"/>
                <a:gd name="connsiteX31" fmla="*/ 277793 w 609473"/>
                <a:gd name="connsiteY31" fmla="*/ 102183 h 587034"/>
                <a:gd name="connsiteX32" fmla="*/ 270534 w 609473"/>
                <a:gd name="connsiteY32" fmla="*/ 122922 h 587034"/>
                <a:gd name="connsiteX33" fmla="*/ 281322 w 609473"/>
                <a:gd name="connsiteY33" fmla="*/ 145674 h 587034"/>
                <a:gd name="connsiteX34" fmla="*/ 299872 w 609473"/>
                <a:gd name="connsiteY34" fmla="*/ 154231 h 587034"/>
                <a:gd name="connsiteX35" fmla="*/ 316407 w 609473"/>
                <a:gd name="connsiteY35" fmla="*/ 42585 h 587034"/>
                <a:gd name="connsiteX36" fmla="*/ 316407 w 609473"/>
                <a:gd name="connsiteY36" fmla="*/ 56478 h 587034"/>
                <a:gd name="connsiteX37" fmla="*/ 360061 w 609473"/>
                <a:gd name="connsiteY37" fmla="*/ 70169 h 587034"/>
                <a:gd name="connsiteX38" fmla="*/ 389904 w 609473"/>
                <a:gd name="connsiteY38" fmla="*/ 129465 h 587034"/>
                <a:gd name="connsiteX39" fmla="*/ 344837 w 609473"/>
                <a:gd name="connsiteY39" fmla="*/ 129465 h 587034"/>
                <a:gd name="connsiteX40" fmla="*/ 339797 w 609473"/>
                <a:gd name="connsiteY40" fmla="*/ 107217 h 587034"/>
                <a:gd name="connsiteX41" fmla="*/ 316407 w 609473"/>
                <a:gd name="connsiteY41" fmla="*/ 93928 h 587034"/>
                <a:gd name="connsiteX42" fmla="*/ 316407 w 609473"/>
                <a:gd name="connsiteY42" fmla="*/ 159063 h 587034"/>
                <a:gd name="connsiteX43" fmla="*/ 371050 w 609473"/>
                <a:gd name="connsiteY43" fmla="*/ 183829 h 587034"/>
                <a:gd name="connsiteX44" fmla="*/ 394037 w 609473"/>
                <a:gd name="connsiteY44" fmla="*/ 234467 h 587034"/>
                <a:gd name="connsiteX45" fmla="*/ 362380 w 609473"/>
                <a:gd name="connsiteY45" fmla="*/ 297086 h 587034"/>
                <a:gd name="connsiteX46" fmla="*/ 316407 w 609473"/>
                <a:gd name="connsiteY46" fmla="*/ 311079 h 587034"/>
                <a:gd name="connsiteX47" fmla="*/ 316407 w 609473"/>
                <a:gd name="connsiteY47" fmla="*/ 318328 h 587034"/>
                <a:gd name="connsiteX48" fmla="*/ 445959 w 609473"/>
                <a:gd name="connsiteY48" fmla="*/ 180507 h 587034"/>
                <a:gd name="connsiteX49" fmla="*/ 316407 w 609473"/>
                <a:gd name="connsiteY49" fmla="*/ 42585 h 587034"/>
                <a:gd name="connsiteX50" fmla="*/ 299872 w 609473"/>
                <a:gd name="connsiteY50" fmla="*/ 42484 h 587034"/>
                <a:gd name="connsiteX51" fmla="*/ 168808 w 609473"/>
                <a:gd name="connsiteY51" fmla="*/ 180507 h 587034"/>
                <a:gd name="connsiteX52" fmla="*/ 299872 w 609473"/>
                <a:gd name="connsiteY52" fmla="*/ 318428 h 587034"/>
                <a:gd name="connsiteX53" fmla="*/ 299872 w 609473"/>
                <a:gd name="connsiteY53" fmla="*/ 311381 h 587034"/>
                <a:gd name="connsiteX54" fmla="*/ 249564 w 609473"/>
                <a:gd name="connsiteY54" fmla="*/ 296683 h 587034"/>
                <a:gd name="connsiteX55" fmla="*/ 220729 w 609473"/>
                <a:gd name="connsiteY55" fmla="*/ 229635 h 587034"/>
                <a:gd name="connsiteX56" fmla="*/ 266904 w 609473"/>
                <a:gd name="connsiteY56" fmla="*/ 229635 h 587034"/>
                <a:gd name="connsiteX57" fmla="*/ 273659 w 609473"/>
                <a:gd name="connsiteY57" fmla="*/ 258528 h 587034"/>
                <a:gd name="connsiteX58" fmla="*/ 299872 w 609473"/>
                <a:gd name="connsiteY58" fmla="*/ 273428 h 587034"/>
                <a:gd name="connsiteX59" fmla="*/ 299872 w 609473"/>
                <a:gd name="connsiteY59" fmla="*/ 200440 h 587034"/>
                <a:gd name="connsiteX60" fmla="*/ 285959 w 609473"/>
                <a:gd name="connsiteY60" fmla="*/ 196312 h 587034"/>
                <a:gd name="connsiteX61" fmla="*/ 239784 w 609473"/>
                <a:gd name="connsiteY61" fmla="*/ 169634 h 587034"/>
                <a:gd name="connsiteX62" fmla="*/ 226375 w 609473"/>
                <a:gd name="connsiteY62" fmla="*/ 128459 h 587034"/>
                <a:gd name="connsiteX63" fmla="*/ 231618 w 609473"/>
                <a:gd name="connsiteY63" fmla="*/ 99566 h 587034"/>
                <a:gd name="connsiteX64" fmla="*/ 246237 w 609473"/>
                <a:gd name="connsiteY64" fmla="*/ 77115 h 587034"/>
                <a:gd name="connsiteX65" fmla="*/ 273256 w 609473"/>
                <a:gd name="connsiteY65" fmla="*/ 60404 h 587034"/>
                <a:gd name="connsiteX66" fmla="*/ 299872 w 609473"/>
                <a:gd name="connsiteY66" fmla="*/ 56075 h 587034"/>
                <a:gd name="connsiteX67" fmla="*/ 307333 w 609473"/>
                <a:gd name="connsiteY67" fmla="*/ 0 h 587034"/>
                <a:gd name="connsiteX68" fmla="*/ 488101 w 609473"/>
                <a:gd name="connsiteY68" fmla="*/ 180507 h 587034"/>
                <a:gd name="connsiteX69" fmla="*/ 307333 w 609473"/>
                <a:gd name="connsiteY69" fmla="*/ 361013 h 587034"/>
                <a:gd name="connsiteX70" fmla="*/ 126665 w 609473"/>
                <a:gd name="connsiteY70" fmla="*/ 180507 h 587034"/>
                <a:gd name="connsiteX71" fmla="*/ 307333 w 609473"/>
                <a:gd name="connsiteY71" fmla="*/ 0 h 587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609473" h="587034">
                  <a:moveTo>
                    <a:pt x="304701" y="381618"/>
                  </a:moveTo>
                  <a:lnTo>
                    <a:pt x="325879" y="394101"/>
                  </a:lnTo>
                  <a:lnTo>
                    <a:pt x="309542" y="410914"/>
                  </a:lnTo>
                  <a:lnTo>
                    <a:pt x="331022" y="433867"/>
                  </a:lnTo>
                  <a:lnTo>
                    <a:pt x="312466" y="468800"/>
                  </a:lnTo>
                  <a:cubicBezTo>
                    <a:pt x="307021" y="479069"/>
                    <a:pt x="298751" y="478767"/>
                    <a:pt x="294112" y="468096"/>
                  </a:cubicBezTo>
                  <a:lnTo>
                    <a:pt x="278380" y="432055"/>
                  </a:lnTo>
                  <a:lnTo>
                    <a:pt x="299861" y="410612"/>
                  </a:lnTo>
                  <a:lnTo>
                    <a:pt x="284028" y="393397"/>
                  </a:lnTo>
                  <a:close/>
                  <a:moveTo>
                    <a:pt x="224835" y="380559"/>
                  </a:moveTo>
                  <a:lnTo>
                    <a:pt x="283211" y="483344"/>
                  </a:lnTo>
                  <a:cubicBezTo>
                    <a:pt x="289260" y="493914"/>
                    <a:pt x="297024" y="499753"/>
                    <a:pt x="305190" y="499753"/>
                  </a:cubicBezTo>
                  <a:cubicBezTo>
                    <a:pt x="313155" y="499753"/>
                    <a:pt x="320919" y="494015"/>
                    <a:pt x="327069" y="483646"/>
                  </a:cubicBezTo>
                  <a:lnTo>
                    <a:pt x="387865" y="380861"/>
                  </a:lnTo>
                  <a:lnTo>
                    <a:pt x="498972" y="386700"/>
                  </a:lnTo>
                  <a:cubicBezTo>
                    <a:pt x="529521" y="388311"/>
                    <a:pt x="565716" y="400492"/>
                    <a:pt x="581344" y="414485"/>
                  </a:cubicBezTo>
                  <a:cubicBezTo>
                    <a:pt x="597072" y="428679"/>
                    <a:pt x="609473" y="464015"/>
                    <a:pt x="609473" y="494820"/>
                  </a:cubicBezTo>
                  <a:lnTo>
                    <a:pt x="609473" y="529048"/>
                  </a:lnTo>
                  <a:cubicBezTo>
                    <a:pt x="609473" y="561061"/>
                    <a:pt x="583360" y="587034"/>
                    <a:pt x="551399" y="587034"/>
                  </a:cubicBezTo>
                  <a:lnTo>
                    <a:pt x="58074" y="587034"/>
                  </a:lnTo>
                  <a:cubicBezTo>
                    <a:pt x="26012" y="587034"/>
                    <a:pt x="0" y="561061"/>
                    <a:pt x="0" y="529048"/>
                  </a:cubicBezTo>
                  <a:lnTo>
                    <a:pt x="0" y="494820"/>
                  </a:lnTo>
                  <a:cubicBezTo>
                    <a:pt x="0" y="464015"/>
                    <a:pt x="12401" y="428679"/>
                    <a:pt x="28129" y="414485"/>
                  </a:cubicBezTo>
                  <a:cubicBezTo>
                    <a:pt x="43757" y="400492"/>
                    <a:pt x="79851" y="388311"/>
                    <a:pt x="110501" y="386700"/>
                  </a:cubicBezTo>
                  <a:close/>
                  <a:moveTo>
                    <a:pt x="316407" y="206077"/>
                  </a:moveTo>
                  <a:lnTo>
                    <a:pt x="316407" y="272924"/>
                  </a:lnTo>
                  <a:cubicBezTo>
                    <a:pt x="325379" y="271817"/>
                    <a:pt x="331832" y="269703"/>
                    <a:pt x="335965" y="266783"/>
                  </a:cubicBezTo>
                  <a:cubicBezTo>
                    <a:pt x="343023" y="261548"/>
                    <a:pt x="346551" y="252488"/>
                    <a:pt x="346551" y="239602"/>
                  </a:cubicBezTo>
                  <a:cubicBezTo>
                    <a:pt x="346551" y="229736"/>
                    <a:pt x="343224" y="222084"/>
                    <a:pt x="336570" y="216346"/>
                  </a:cubicBezTo>
                  <a:cubicBezTo>
                    <a:pt x="332638" y="213024"/>
                    <a:pt x="325884" y="209601"/>
                    <a:pt x="316407" y="206077"/>
                  </a:cubicBezTo>
                  <a:close/>
                  <a:moveTo>
                    <a:pt x="299872" y="94230"/>
                  </a:moveTo>
                  <a:cubicBezTo>
                    <a:pt x="289891" y="94431"/>
                    <a:pt x="282531" y="97149"/>
                    <a:pt x="277793" y="102183"/>
                  </a:cubicBezTo>
                  <a:cubicBezTo>
                    <a:pt x="272954" y="107317"/>
                    <a:pt x="270534" y="114163"/>
                    <a:pt x="270534" y="122922"/>
                  </a:cubicBezTo>
                  <a:cubicBezTo>
                    <a:pt x="270534" y="132586"/>
                    <a:pt x="274163" y="140137"/>
                    <a:pt x="281322" y="145674"/>
                  </a:cubicBezTo>
                  <a:cubicBezTo>
                    <a:pt x="285354" y="148795"/>
                    <a:pt x="291504" y="151613"/>
                    <a:pt x="299872" y="154231"/>
                  </a:cubicBezTo>
                  <a:close/>
                  <a:moveTo>
                    <a:pt x="316407" y="42585"/>
                  </a:moveTo>
                  <a:lnTo>
                    <a:pt x="316407" y="56478"/>
                  </a:lnTo>
                  <a:cubicBezTo>
                    <a:pt x="334957" y="57887"/>
                    <a:pt x="349576" y="62518"/>
                    <a:pt x="360061" y="70169"/>
                  </a:cubicBezTo>
                  <a:cubicBezTo>
                    <a:pt x="379318" y="82350"/>
                    <a:pt x="389198" y="102082"/>
                    <a:pt x="389904" y="129465"/>
                  </a:cubicBezTo>
                  <a:lnTo>
                    <a:pt x="344837" y="129465"/>
                  </a:lnTo>
                  <a:cubicBezTo>
                    <a:pt x="344031" y="119297"/>
                    <a:pt x="342317" y="111948"/>
                    <a:pt x="339797" y="107217"/>
                  </a:cubicBezTo>
                  <a:cubicBezTo>
                    <a:pt x="335562" y="99163"/>
                    <a:pt x="327698" y="94733"/>
                    <a:pt x="316407" y="93928"/>
                  </a:cubicBezTo>
                  <a:lnTo>
                    <a:pt x="316407" y="159063"/>
                  </a:lnTo>
                  <a:cubicBezTo>
                    <a:pt x="343527" y="168426"/>
                    <a:pt x="361674" y="176681"/>
                    <a:pt x="371050" y="183829"/>
                  </a:cubicBezTo>
                  <a:cubicBezTo>
                    <a:pt x="386375" y="195809"/>
                    <a:pt x="394037" y="212722"/>
                    <a:pt x="394037" y="234467"/>
                  </a:cubicBezTo>
                  <a:cubicBezTo>
                    <a:pt x="394037" y="263159"/>
                    <a:pt x="383451" y="284099"/>
                    <a:pt x="362380" y="297086"/>
                  </a:cubicBezTo>
                  <a:cubicBezTo>
                    <a:pt x="349475" y="305039"/>
                    <a:pt x="334151" y="309670"/>
                    <a:pt x="316407" y="311079"/>
                  </a:cubicBezTo>
                  <a:lnTo>
                    <a:pt x="316407" y="318328"/>
                  </a:lnTo>
                  <a:cubicBezTo>
                    <a:pt x="388593" y="313697"/>
                    <a:pt x="445959" y="253696"/>
                    <a:pt x="445959" y="180507"/>
                  </a:cubicBezTo>
                  <a:cubicBezTo>
                    <a:pt x="445959" y="107217"/>
                    <a:pt x="388593" y="47316"/>
                    <a:pt x="316407" y="42585"/>
                  </a:cubicBezTo>
                  <a:close/>
                  <a:moveTo>
                    <a:pt x="299872" y="42484"/>
                  </a:moveTo>
                  <a:cubicBezTo>
                    <a:pt x="226980" y="46410"/>
                    <a:pt x="168808" y="106713"/>
                    <a:pt x="168808" y="180507"/>
                  </a:cubicBezTo>
                  <a:cubicBezTo>
                    <a:pt x="168808" y="254199"/>
                    <a:pt x="226980" y="314502"/>
                    <a:pt x="299872" y="318428"/>
                  </a:cubicBezTo>
                  <a:lnTo>
                    <a:pt x="299872" y="311381"/>
                  </a:lnTo>
                  <a:cubicBezTo>
                    <a:pt x="277390" y="308864"/>
                    <a:pt x="260553" y="303931"/>
                    <a:pt x="249564" y="296683"/>
                  </a:cubicBezTo>
                  <a:cubicBezTo>
                    <a:pt x="230005" y="283596"/>
                    <a:pt x="220427" y="261246"/>
                    <a:pt x="220729" y="229635"/>
                  </a:cubicBezTo>
                  <a:lnTo>
                    <a:pt x="266904" y="229635"/>
                  </a:lnTo>
                  <a:cubicBezTo>
                    <a:pt x="268518" y="244031"/>
                    <a:pt x="270736" y="253696"/>
                    <a:pt x="273659" y="258528"/>
                  </a:cubicBezTo>
                  <a:cubicBezTo>
                    <a:pt x="278095" y="266179"/>
                    <a:pt x="286867" y="271112"/>
                    <a:pt x="299872" y="273428"/>
                  </a:cubicBezTo>
                  <a:lnTo>
                    <a:pt x="299872" y="200440"/>
                  </a:lnTo>
                  <a:lnTo>
                    <a:pt x="285959" y="196312"/>
                  </a:lnTo>
                  <a:cubicBezTo>
                    <a:pt x="264182" y="189970"/>
                    <a:pt x="248757" y="181010"/>
                    <a:pt x="239784" y="169634"/>
                  </a:cubicBezTo>
                  <a:cubicBezTo>
                    <a:pt x="230811" y="158258"/>
                    <a:pt x="226375" y="144466"/>
                    <a:pt x="226375" y="128459"/>
                  </a:cubicBezTo>
                  <a:cubicBezTo>
                    <a:pt x="226375" y="117787"/>
                    <a:pt x="228089" y="108223"/>
                    <a:pt x="231618" y="99566"/>
                  </a:cubicBezTo>
                  <a:cubicBezTo>
                    <a:pt x="235046" y="90908"/>
                    <a:pt x="239986" y="83357"/>
                    <a:pt x="246237" y="77115"/>
                  </a:cubicBezTo>
                  <a:cubicBezTo>
                    <a:pt x="254302" y="69062"/>
                    <a:pt x="263376" y="63424"/>
                    <a:pt x="273256" y="60404"/>
                  </a:cubicBezTo>
                  <a:cubicBezTo>
                    <a:pt x="279406" y="58390"/>
                    <a:pt x="288177" y="56981"/>
                    <a:pt x="299872" y="56075"/>
                  </a:cubicBezTo>
                  <a:close/>
                  <a:moveTo>
                    <a:pt x="307333" y="0"/>
                  </a:moveTo>
                  <a:cubicBezTo>
                    <a:pt x="407043" y="0"/>
                    <a:pt x="488101" y="80941"/>
                    <a:pt x="488101" y="180507"/>
                  </a:cubicBezTo>
                  <a:cubicBezTo>
                    <a:pt x="488101" y="279971"/>
                    <a:pt x="407043" y="361013"/>
                    <a:pt x="307333" y="361013"/>
                  </a:cubicBezTo>
                  <a:cubicBezTo>
                    <a:pt x="207724" y="361013"/>
                    <a:pt x="126665" y="279971"/>
                    <a:pt x="126665" y="180507"/>
                  </a:cubicBezTo>
                  <a:cubicBezTo>
                    <a:pt x="126665" y="80941"/>
                    <a:pt x="207724" y="0"/>
                    <a:pt x="3073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任意多边形: 形状 48"/>
            <p:cNvSpPr>
              <a:spLocks/>
            </p:cNvSpPr>
            <p:nvPr/>
          </p:nvSpPr>
          <p:spPr bwMode="auto">
            <a:xfrm>
              <a:off x="4152731" y="3966225"/>
              <a:ext cx="476676" cy="459126"/>
            </a:xfrm>
            <a:custGeom>
              <a:avLst/>
              <a:gdLst>
                <a:gd name="T0" fmla="*/ 4096 w 6827"/>
                <a:gd name="T1" fmla="*/ 4551 h 6827"/>
                <a:gd name="T2" fmla="*/ 6258 w 6827"/>
                <a:gd name="T3" fmla="*/ 4096 h 6827"/>
                <a:gd name="T4" fmla="*/ 2348 w 6827"/>
                <a:gd name="T5" fmla="*/ 4911 h 6827"/>
                <a:gd name="T6" fmla="*/ 569 w 6827"/>
                <a:gd name="T7" fmla="*/ 4551 h 6827"/>
                <a:gd name="T8" fmla="*/ 569 w 6827"/>
                <a:gd name="T9" fmla="*/ 3982 h 6827"/>
                <a:gd name="T10" fmla="*/ 1707 w 6827"/>
                <a:gd name="T11" fmla="*/ 2503 h 6827"/>
                <a:gd name="T12" fmla="*/ 3868 w 6827"/>
                <a:gd name="T13" fmla="*/ 2731 h 6827"/>
                <a:gd name="T14" fmla="*/ 5827 w 6827"/>
                <a:gd name="T15" fmla="*/ 2004 h 6827"/>
                <a:gd name="T16" fmla="*/ 6258 w 6827"/>
                <a:gd name="T17" fmla="*/ 1820 h 6827"/>
                <a:gd name="T18" fmla="*/ 4779 w 6827"/>
                <a:gd name="T19" fmla="*/ 0 h 6827"/>
                <a:gd name="T20" fmla="*/ 2854 w 6827"/>
                <a:gd name="T21" fmla="*/ 2381 h 6827"/>
                <a:gd name="T22" fmla="*/ 1239 w 6827"/>
                <a:gd name="T23" fmla="*/ 2257 h 6827"/>
                <a:gd name="T24" fmla="*/ 569 w 6827"/>
                <a:gd name="T25" fmla="*/ 2844 h 6827"/>
                <a:gd name="T26" fmla="*/ 569 w 6827"/>
                <a:gd name="T27" fmla="*/ 2276 h 6827"/>
                <a:gd name="T28" fmla="*/ 569 w 6827"/>
                <a:gd name="T29" fmla="*/ 1707 h 6827"/>
                <a:gd name="T30" fmla="*/ 569 w 6827"/>
                <a:gd name="T31" fmla="*/ 1138 h 6827"/>
                <a:gd name="T32" fmla="*/ 569 w 6827"/>
                <a:gd name="T33" fmla="*/ 569 h 6827"/>
                <a:gd name="T34" fmla="*/ 341 w 6827"/>
                <a:gd name="T35" fmla="*/ 0 h 6827"/>
                <a:gd name="T36" fmla="*/ 114 w 6827"/>
                <a:gd name="T37" fmla="*/ 569 h 6827"/>
                <a:gd name="T38" fmla="*/ 114 w 6827"/>
                <a:gd name="T39" fmla="*/ 1138 h 6827"/>
                <a:gd name="T40" fmla="*/ 114 w 6827"/>
                <a:gd name="T41" fmla="*/ 1707 h 6827"/>
                <a:gd name="T42" fmla="*/ 114 w 6827"/>
                <a:gd name="T43" fmla="*/ 2276 h 6827"/>
                <a:gd name="T44" fmla="*/ 114 w 6827"/>
                <a:gd name="T45" fmla="*/ 2844 h 6827"/>
                <a:gd name="T46" fmla="*/ 114 w 6827"/>
                <a:gd name="T47" fmla="*/ 3413 h 6827"/>
                <a:gd name="T48" fmla="*/ 114 w 6827"/>
                <a:gd name="T49" fmla="*/ 3982 h 6827"/>
                <a:gd name="T50" fmla="*/ 114 w 6827"/>
                <a:gd name="T51" fmla="*/ 4551 h 6827"/>
                <a:gd name="T52" fmla="*/ 114 w 6827"/>
                <a:gd name="T53" fmla="*/ 5120 h 6827"/>
                <a:gd name="T54" fmla="*/ 114 w 6827"/>
                <a:gd name="T55" fmla="*/ 5689 h 6827"/>
                <a:gd name="T56" fmla="*/ 114 w 6827"/>
                <a:gd name="T57" fmla="*/ 6258 h 6827"/>
                <a:gd name="T58" fmla="*/ 683 w 6827"/>
                <a:gd name="T59" fmla="*/ 6713 h 6827"/>
                <a:gd name="T60" fmla="*/ 1252 w 6827"/>
                <a:gd name="T61" fmla="*/ 6713 h 6827"/>
                <a:gd name="T62" fmla="*/ 1820 w 6827"/>
                <a:gd name="T63" fmla="*/ 6713 h 6827"/>
                <a:gd name="T64" fmla="*/ 2389 w 6827"/>
                <a:gd name="T65" fmla="*/ 6713 h 6827"/>
                <a:gd name="T66" fmla="*/ 2958 w 6827"/>
                <a:gd name="T67" fmla="*/ 6713 h 6827"/>
                <a:gd name="T68" fmla="*/ 3527 w 6827"/>
                <a:gd name="T69" fmla="*/ 6713 h 6827"/>
                <a:gd name="T70" fmla="*/ 4096 w 6827"/>
                <a:gd name="T71" fmla="*/ 6713 h 6827"/>
                <a:gd name="T72" fmla="*/ 4665 w 6827"/>
                <a:gd name="T73" fmla="*/ 6713 h 6827"/>
                <a:gd name="T74" fmla="*/ 5234 w 6827"/>
                <a:gd name="T75" fmla="*/ 6713 h 6827"/>
                <a:gd name="T76" fmla="*/ 5803 w 6827"/>
                <a:gd name="T77" fmla="*/ 6713 h 6827"/>
                <a:gd name="T78" fmla="*/ 6371 w 6827"/>
                <a:gd name="T79" fmla="*/ 6713 h 6827"/>
                <a:gd name="T80" fmla="*/ 6827 w 6827"/>
                <a:gd name="T81" fmla="*/ 6485 h 6827"/>
                <a:gd name="T82" fmla="*/ 6371 w 6827"/>
                <a:gd name="T83" fmla="*/ 6258 h 6827"/>
                <a:gd name="T84" fmla="*/ 5803 w 6827"/>
                <a:gd name="T85" fmla="*/ 6258 h 6827"/>
                <a:gd name="T86" fmla="*/ 5234 w 6827"/>
                <a:gd name="T87" fmla="*/ 6258 h 6827"/>
                <a:gd name="T88" fmla="*/ 4665 w 6827"/>
                <a:gd name="T89" fmla="*/ 6258 h 6827"/>
                <a:gd name="T90" fmla="*/ 4096 w 6827"/>
                <a:gd name="T91" fmla="*/ 6258 h 6827"/>
                <a:gd name="T92" fmla="*/ 3527 w 6827"/>
                <a:gd name="T93" fmla="*/ 6258 h 6827"/>
                <a:gd name="T94" fmla="*/ 2958 w 6827"/>
                <a:gd name="T95" fmla="*/ 6258 h 6827"/>
                <a:gd name="T96" fmla="*/ 2389 w 6827"/>
                <a:gd name="T97" fmla="*/ 6258 h 6827"/>
                <a:gd name="T98" fmla="*/ 1820 w 6827"/>
                <a:gd name="T99" fmla="*/ 6258 h 6827"/>
                <a:gd name="T100" fmla="*/ 1252 w 6827"/>
                <a:gd name="T101" fmla="*/ 6258 h 6827"/>
                <a:gd name="T102" fmla="*/ 683 w 6827"/>
                <a:gd name="T103" fmla="*/ 6258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827" h="6827">
                  <a:moveTo>
                    <a:pt x="1263" y="5234"/>
                  </a:moveTo>
                  <a:cubicBezTo>
                    <a:pt x="1316" y="5493"/>
                    <a:pt x="1546" y="5689"/>
                    <a:pt x="1820" y="5689"/>
                  </a:cubicBezTo>
                  <a:cubicBezTo>
                    <a:pt x="2114" y="5689"/>
                    <a:pt x="2354" y="5464"/>
                    <a:pt x="2383" y="5178"/>
                  </a:cubicBezTo>
                  <a:lnTo>
                    <a:pt x="3568" y="4191"/>
                  </a:lnTo>
                  <a:cubicBezTo>
                    <a:pt x="3652" y="4401"/>
                    <a:pt x="3856" y="4551"/>
                    <a:pt x="4096" y="4551"/>
                  </a:cubicBezTo>
                  <a:cubicBezTo>
                    <a:pt x="4348" y="4551"/>
                    <a:pt x="4560" y="4385"/>
                    <a:pt x="4635" y="4157"/>
                  </a:cubicBezTo>
                  <a:lnTo>
                    <a:pt x="5696" y="4736"/>
                  </a:lnTo>
                  <a:cubicBezTo>
                    <a:pt x="5732" y="5016"/>
                    <a:pt x="5969" y="5234"/>
                    <a:pt x="6258" y="5234"/>
                  </a:cubicBezTo>
                  <a:cubicBezTo>
                    <a:pt x="6571" y="5234"/>
                    <a:pt x="6827" y="4979"/>
                    <a:pt x="6827" y="4665"/>
                  </a:cubicBezTo>
                  <a:cubicBezTo>
                    <a:pt x="6827" y="4351"/>
                    <a:pt x="6571" y="4096"/>
                    <a:pt x="6258" y="4096"/>
                  </a:cubicBezTo>
                  <a:cubicBezTo>
                    <a:pt x="6006" y="4096"/>
                    <a:pt x="5794" y="4262"/>
                    <a:pt x="5719" y="4490"/>
                  </a:cubicBezTo>
                  <a:lnTo>
                    <a:pt x="4658" y="3911"/>
                  </a:lnTo>
                  <a:cubicBezTo>
                    <a:pt x="4622" y="3631"/>
                    <a:pt x="4385" y="3413"/>
                    <a:pt x="4096" y="3413"/>
                  </a:cubicBezTo>
                  <a:cubicBezTo>
                    <a:pt x="3802" y="3413"/>
                    <a:pt x="3563" y="3638"/>
                    <a:pt x="3533" y="3924"/>
                  </a:cubicBezTo>
                  <a:lnTo>
                    <a:pt x="2348" y="4911"/>
                  </a:lnTo>
                  <a:cubicBezTo>
                    <a:pt x="2265" y="4701"/>
                    <a:pt x="2060" y="4551"/>
                    <a:pt x="1820" y="4551"/>
                  </a:cubicBezTo>
                  <a:cubicBezTo>
                    <a:pt x="1546" y="4551"/>
                    <a:pt x="1316" y="4747"/>
                    <a:pt x="1263" y="5006"/>
                  </a:cubicBezTo>
                  <a:lnTo>
                    <a:pt x="455" y="5006"/>
                  </a:lnTo>
                  <a:lnTo>
                    <a:pt x="455" y="4551"/>
                  </a:lnTo>
                  <a:lnTo>
                    <a:pt x="569" y="4551"/>
                  </a:lnTo>
                  <a:cubicBezTo>
                    <a:pt x="632" y="4551"/>
                    <a:pt x="683" y="4500"/>
                    <a:pt x="683" y="4437"/>
                  </a:cubicBezTo>
                  <a:cubicBezTo>
                    <a:pt x="683" y="4374"/>
                    <a:pt x="632" y="4324"/>
                    <a:pt x="569" y="4324"/>
                  </a:cubicBezTo>
                  <a:lnTo>
                    <a:pt x="455" y="4324"/>
                  </a:lnTo>
                  <a:lnTo>
                    <a:pt x="455" y="3982"/>
                  </a:lnTo>
                  <a:lnTo>
                    <a:pt x="569" y="3982"/>
                  </a:lnTo>
                  <a:cubicBezTo>
                    <a:pt x="632" y="3982"/>
                    <a:pt x="683" y="3931"/>
                    <a:pt x="683" y="3868"/>
                  </a:cubicBezTo>
                  <a:cubicBezTo>
                    <a:pt x="683" y="3806"/>
                    <a:pt x="632" y="3755"/>
                    <a:pt x="569" y="3755"/>
                  </a:cubicBezTo>
                  <a:lnTo>
                    <a:pt x="480" y="3755"/>
                  </a:lnTo>
                  <a:lnTo>
                    <a:pt x="1407" y="2416"/>
                  </a:lnTo>
                  <a:cubicBezTo>
                    <a:pt x="1494" y="2470"/>
                    <a:pt x="1596" y="2503"/>
                    <a:pt x="1707" y="2503"/>
                  </a:cubicBezTo>
                  <a:cubicBezTo>
                    <a:pt x="1888" y="2503"/>
                    <a:pt x="2048" y="2416"/>
                    <a:pt x="2152" y="2284"/>
                  </a:cubicBezTo>
                  <a:lnTo>
                    <a:pt x="2752" y="2584"/>
                  </a:lnTo>
                  <a:cubicBezTo>
                    <a:pt x="2740" y="2631"/>
                    <a:pt x="2731" y="2680"/>
                    <a:pt x="2731" y="2731"/>
                  </a:cubicBezTo>
                  <a:cubicBezTo>
                    <a:pt x="2731" y="3044"/>
                    <a:pt x="2986" y="3300"/>
                    <a:pt x="3300" y="3300"/>
                  </a:cubicBezTo>
                  <a:cubicBezTo>
                    <a:pt x="3613" y="3300"/>
                    <a:pt x="3868" y="3044"/>
                    <a:pt x="3868" y="2731"/>
                  </a:cubicBezTo>
                  <a:cubicBezTo>
                    <a:pt x="3868" y="2608"/>
                    <a:pt x="3829" y="2496"/>
                    <a:pt x="3763" y="2403"/>
                  </a:cubicBezTo>
                  <a:lnTo>
                    <a:pt x="4488" y="1055"/>
                  </a:lnTo>
                  <a:cubicBezTo>
                    <a:pt x="4574" y="1107"/>
                    <a:pt x="4672" y="1138"/>
                    <a:pt x="4779" y="1138"/>
                  </a:cubicBezTo>
                  <a:cubicBezTo>
                    <a:pt x="4891" y="1138"/>
                    <a:pt x="4995" y="1104"/>
                    <a:pt x="5083" y="1048"/>
                  </a:cubicBezTo>
                  <a:lnTo>
                    <a:pt x="5827" y="2004"/>
                  </a:lnTo>
                  <a:cubicBezTo>
                    <a:pt x="5829" y="2007"/>
                    <a:pt x="5833" y="2009"/>
                    <a:pt x="5836" y="2011"/>
                  </a:cubicBezTo>
                  <a:cubicBezTo>
                    <a:pt x="5745" y="2112"/>
                    <a:pt x="5689" y="2244"/>
                    <a:pt x="5689" y="2389"/>
                  </a:cubicBezTo>
                  <a:cubicBezTo>
                    <a:pt x="5689" y="2703"/>
                    <a:pt x="5944" y="2958"/>
                    <a:pt x="6258" y="2958"/>
                  </a:cubicBezTo>
                  <a:cubicBezTo>
                    <a:pt x="6571" y="2958"/>
                    <a:pt x="6827" y="2703"/>
                    <a:pt x="6827" y="2389"/>
                  </a:cubicBezTo>
                  <a:cubicBezTo>
                    <a:pt x="6827" y="2076"/>
                    <a:pt x="6571" y="1820"/>
                    <a:pt x="6258" y="1820"/>
                  </a:cubicBezTo>
                  <a:cubicBezTo>
                    <a:pt x="6170" y="1820"/>
                    <a:pt x="6087" y="1842"/>
                    <a:pt x="6013" y="1878"/>
                  </a:cubicBezTo>
                  <a:cubicBezTo>
                    <a:pt x="6010" y="1874"/>
                    <a:pt x="6010" y="1869"/>
                    <a:pt x="6006" y="1864"/>
                  </a:cubicBezTo>
                  <a:lnTo>
                    <a:pt x="5248" y="890"/>
                  </a:lnTo>
                  <a:cubicBezTo>
                    <a:pt x="5311" y="798"/>
                    <a:pt x="5348" y="688"/>
                    <a:pt x="5348" y="569"/>
                  </a:cubicBezTo>
                  <a:cubicBezTo>
                    <a:pt x="5348" y="255"/>
                    <a:pt x="5092" y="0"/>
                    <a:pt x="4779" y="0"/>
                  </a:cubicBezTo>
                  <a:cubicBezTo>
                    <a:pt x="4465" y="0"/>
                    <a:pt x="4210" y="255"/>
                    <a:pt x="4210" y="569"/>
                  </a:cubicBezTo>
                  <a:cubicBezTo>
                    <a:pt x="4210" y="691"/>
                    <a:pt x="4249" y="804"/>
                    <a:pt x="4315" y="897"/>
                  </a:cubicBezTo>
                  <a:lnTo>
                    <a:pt x="3590" y="2244"/>
                  </a:lnTo>
                  <a:cubicBezTo>
                    <a:pt x="3505" y="2193"/>
                    <a:pt x="3406" y="2162"/>
                    <a:pt x="3300" y="2162"/>
                  </a:cubicBezTo>
                  <a:cubicBezTo>
                    <a:pt x="3118" y="2162"/>
                    <a:pt x="2959" y="2248"/>
                    <a:pt x="2854" y="2381"/>
                  </a:cubicBezTo>
                  <a:lnTo>
                    <a:pt x="2254" y="2081"/>
                  </a:lnTo>
                  <a:cubicBezTo>
                    <a:pt x="2267" y="2034"/>
                    <a:pt x="2276" y="1985"/>
                    <a:pt x="2276" y="1934"/>
                  </a:cubicBezTo>
                  <a:cubicBezTo>
                    <a:pt x="2276" y="1621"/>
                    <a:pt x="2020" y="1365"/>
                    <a:pt x="1707" y="1365"/>
                  </a:cubicBezTo>
                  <a:cubicBezTo>
                    <a:pt x="1393" y="1365"/>
                    <a:pt x="1138" y="1621"/>
                    <a:pt x="1138" y="1934"/>
                  </a:cubicBezTo>
                  <a:cubicBezTo>
                    <a:pt x="1138" y="2054"/>
                    <a:pt x="1176" y="2166"/>
                    <a:pt x="1239" y="2257"/>
                  </a:cubicBezTo>
                  <a:lnTo>
                    <a:pt x="593" y="3191"/>
                  </a:lnTo>
                  <a:cubicBezTo>
                    <a:pt x="585" y="3189"/>
                    <a:pt x="578" y="3186"/>
                    <a:pt x="569" y="3186"/>
                  </a:cubicBezTo>
                  <a:lnTo>
                    <a:pt x="455" y="3186"/>
                  </a:lnTo>
                  <a:lnTo>
                    <a:pt x="455" y="2844"/>
                  </a:lnTo>
                  <a:lnTo>
                    <a:pt x="569" y="2844"/>
                  </a:lnTo>
                  <a:cubicBezTo>
                    <a:pt x="632" y="2844"/>
                    <a:pt x="683" y="2794"/>
                    <a:pt x="683" y="2731"/>
                  </a:cubicBezTo>
                  <a:cubicBezTo>
                    <a:pt x="683" y="2668"/>
                    <a:pt x="632" y="2617"/>
                    <a:pt x="569" y="2617"/>
                  </a:cubicBezTo>
                  <a:lnTo>
                    <a:pt x="455" y="2617"/>
                  </a:lnTo>
                  <a:lnTo>
                    <a:pt x="455" y="2276"/>
                  </a:lnTo>
                  <a:lnTo>
                    <a:pt x="569" y="2276"/>
                  </a:lnTo>
                  <a:cubicBezTo>
                    <a:pt x="632" y="2276"/>
                    <a:pt x="683" y="2225"/>
                    <a:pt x="683" y="2162"/>
                  </a:cubicBezTo>
                  <a:cubicBezTo>
                    <a:pt x="683" y="2099"/>
                    <a:pt x="632" y="2048"/>
                    <a:pt x="569" y="2048"/>
                  </a:cubicBezTo>
                  <a:lnTo>
                    <a:pt x="455" y="2048"/>
                  </a:lnTo>
                  <a:lnTo>
                    <a:pt x="455" y="1707"/>
                  </a:lnTo>
                  <a:lnTo>
                    <a:pt x="569" y="1707"/>
                  </a:lnTo>
                  <a:cubicBezTo>
                    <a:pt x="632" y="1707"/>
                    <a:pt x="683" y="1656"/>
                    <a:pt x="683" y="1593"/>
                  </a:cubicBezTo>
                  <a:cubicBezTo>
                    <a:pt x="683" y="1530"/>
                    <a:pt x="632" y="1479"/>
                    <a:pt x="569" y="1479"/>
                  </a:cubicBezTo>
                  <a:lnTo>
                    <a:pt x="455" y="1479"/>
                  </a:lnTo>
                  <a:lnTo>
                    <a:pt x="455" y="1138"/>
                  </a:lnTo>
                  <a:lnTo>
                    <a:pt x="569" y="1138"/>
                  </a:lnTo>
                  <a:cubicBezTo>
                    <a:pt x="632" y="1138"/>
                    <a:pt x="683" y="1087"/>
                    <a:pt x="683" y="1024"/>
                  </a:cubicBezTo>
                  <a:cubicBezTo>
                    <a:pt x="683" y="961"/>
                    <a:pt x="632" y="910"/>
                    <a:pt x="569" y="910"/>
                  </a:cubicBezTo>
                  <a:lnTo>
                    <a:pt x="455" y="910"/>
                  </a:lnTo>
                  <a:lnTo>
                    <a:pt x="455" y="569"/>
                  </a:lnTo>
                  <a:lnTo>
                    <a:pt x="569" y="569"/>
                  </a:lnTo>
                  <a:cubicBezTo>
                    <a:pt x="632" y="569"/>
                    <a:pt x="683" y="518"/>
                    <a:pt x="683" y="455"/>
                  </a:cubicBezTo>
                  <a:cubicBezTo>
                    <a:pt x="683" y="392"/>
                    <a:pt x="632" y="341"/>
                    <a:pt x="569" y="341"/>
                  </a:cubicBezTo>
                  <a:lnTo>
                    <a:pt x="455" y="341"/>
                  </a:lnTo>
                  <a:lnTo>
                    <a:pt x="455" y="114"/>
                  </a:lnTo>
                  <a:cubicBezTo>
                    <a:pt x="455" y="51"/>
                    <a:pt x="404" y="0"/>
                    <a:pt x="341" y="0"/>
                  </a:cubicBezTo>
                  <a:cubicBezTo>
                    <a:pt x="278" y="0"/>
                    <a:pt x="228" y="51"/>
                    <a:pt x="228" y="114"/>
                  </a:cubicBezTo>
                  <a:lnTo>
                    <a:pt x="228" y="341"/>
                  </a:lnTo>
                  <a:lnTo>
                    <a:pt x="114" y="341"/>
                  </a:lnTo>
                  <a:cubicBezTo>
                    <a:pt x="51" y="341"/>
                    <a:pt x="0" y="392"/>
                    <a:pt x="0" y="455"/>
                  </a:cubicBezTo>
                  <a:cubicBezTo>
                    <a:pt x="0" y="518"/>
                    <a:pt x="51" y="569"/>
                    <a:pt x="114" y="569"/>
                  </a:cubicBezTo>
                  <a:lnTo>
                    <a:pt x="228" y="569"/>
                  </a:lnTo>
                  <a:lnTo>
                    <a:pt x="228" y="910"/>
                  </a:lnTo>
                  <a:lnTo>
                    <a:pt x="114" y="910"/>
                  </a:lnTo>
                  <a:cubicBezTo>
                    <a:pt x="51" y="910"/>
                    <a:pt x="0" y="961"/>
                    <a:pt x="0" y="1024"/>
                  </a:cubicBezTo>
                  <a:cubicBezTo>
                    <a:pt x="0" y="1087"/>
                    <a:pt x="51" y="1138"/>
                    <a:pt x="114" y="1138"/>
                  </a:cubicBezTo>
                  <a:lnTo>
                    <a:pt x="228" y="1138"/>
                  </a:lnTo>
                  <a:lnTo>
                    <a:pt x="228" y="1479"/>
                  </a:lnTo>
                  <a:lnTo>
                    <a:pt x="114" y="1479"/>
                  </a:lnTo>
                  <a:cubicBezTo>
                    <a:pt x="51" y="1479"/>
                    <a:pt x="0" y="1530"/>
                    <a:pt x="0" y="1593"/>
                  </a:cubicBezTo>
                  <a:cubicBezTo>
                    <a:pt x="0" y="1656"/>
                    <a:pt x="51" y="1707"/>
                    <a:pt x="114" y="1707"/>
                  </a:cubicBezTo>
                  <a:lnTo>
                    <a:pt x="228" y="1707"/>
                  </a:lnTo>
                  <a:lnTo>
                    <a:pt x="228" y="2048"/>
                  </a:lnTo>
                  <a:lnTo>
                    <a:pt x="114" y="2048"/>
                  </a:lnTo>
                  <a:cubicBezTo>
                    <a:pt x="51" y="2048"/>
                    <a:pt x="0" y="2099"/>
                    <a:pt x="0" y="2162"/>
                  </a:cubicBezTo>
                  <a:cubicBezTo>
                    <a:pt x="0" y="2225"/>
                    <a:pt x="51" y="2276"/>
                    <a:pt x="114" y="2276"/>
                  </a:cubicBezTo>
                  <a:lnTo>
                    <a:pt x="228" y="2276"/>
                  </a:lnTo>
                  <a:lnTo>
                    <a:pt x="228" y="2617"/>
                  </a:lnTo>
                  <a:lnTo>
                    <a:pt x="114" y="2617"/>
                  </a:lnTo>
                  <a:cubicBezTo>
                    <a:pt x="51" y="2617"/>
                    <a:pt x="0" y="2668"/>
                    <a:pt x="0" y="2731"/>
                  </a:cubicBezTo>
                  <a:cubicBezTo>
                    <a:pt x="0" y="2794"/>
                    <a:pt x="51" y="2844"/>
                    <a:pt x="114" y="2844"/>
                  </a:cubicBezTo>
                  <a:lnTo>
                    <a:pt x="228" y="2844"/>
                  </a:lnTo>
                  <a:lnTo>
                    <a:pt x="228" y="3186"/>
                  </a:lnTo>
                  <a:lnTo>
                    <a:pt x="114" y="3186"/>
                  </a:lnTo>
                  <a:cubicBezTo>
                    <a:pt x="51" y="3186"/>
                    <a:pt x="0" y="3237"/>
                    <a:pt x="0" y="3300"/>
                  </a:cubicBezTo>
                  <a:cubicBezTo>
                    <a:pt x="0" y="3362"/>
                    <a:pt x="51" y="3413"/>
                    <a:pt x="114" y="3413"/>
                  </a:cubicBezTo>
                  <a:lnTo>
                    <a:pt x="228" y="3413"/>
                  </a:lnTo>
                  <a:lnTo>
                    <a:pt x="228" y="3755"/>
                  </a:lnTo>
                  <a:lnTo>
                    <a:pt x="114" y="3755"/>
                  </a:lnTo>
                  <a:cubicBezTo>
                    <a:pt x="51" y="3755"/>
                    <a:pt x="0" y="3806"/>
                    <a:pt x="0" y="3868"/>
                  </a:cubicBezTo>
                  <a:cubicBezTo>
                    <a:pt x="0" y="3931"/>
                    <a:pt x="51" y="3982"/>
                    <a:pt x="114" y="3982"/>
                  </a:cubicBezTo>
                  <a:lnTo>
                    <a:pt x="228" y="3982"/>
                  </a:lnTo>
                  <a:lnTo>
                    <a:pt x="228" y="4324"/>
                  </a:lnTo>
                  <a:lnTo>
                    <a:pt x="114" y="4324"/>
                  </a:lnTo>
                  <a:cubicBezTo>
                    <a:pt x="51" y="4324"/>
                    <a:pt x="0" y="4374"/>
                    <a:pt x="0" y="4437"/>
                  </a:cubicBezTo>
                  <a:cubicBezTo>
                    <a:pt x="0" y="4500"/>
                    <a:pt x="51" y="4551"/>
                    <a:pt x="114" y="4551"/>
                  </a:cubicBezTo>
                  <a:lnTo>
                    <a:pt x="228" y="4551"/>
                  </a:lnTo>
                  <a:lnTo>
                    <a:pt x="228" y="4892"/>
                  </a:lnTo>
                  <a:lnTo>
                    <a:pt x="114" y="4892"/>
                  </a:lnTo>
                  <a:cubicBezTo>
                    <a:pt x="51" y="4892"/>
                    <a:pt x="0" y="4943"/>
                    <a:pt x="0" y="5006"/>
                  </a:cubicBezTo>
                  <a:cubicBezTo>
                    <a:pt x="0" y="5069"/>
                    <a:pt x="51" y="5120"/>
                    <a:pt x="114" y="5120"/>
                  </a:cubicBezTo>
                  <a:lnTo>
                    <a:pt x="228" y="5120"/>
                  </a:lnTo>
                  <a:lnTo>
                    <a:pt x="228" y="5461"/>
                  </a:lnTo>
                  <a:lnTo>
                    <a:pt x="114" y="5461"/>
                  </a:lnTo>
                  <a:cubicBezTo>
                    <a:pt x="51" y="5461"/>
                    <a:pt x="0" y="5512"/>
                    <a:pt x="0" y="5575"/>
                  </a:cubicBezTo>
                  <a:cubicBezTo>
                    <a:pt x="0" y="5638"/>
                    <a:pt x="51" y="5689"/>
                    <a:pt x="114" y="5689"/>
                  </a:cubicBezTo>
                  <a:lnTo>
                    <a:pt x="228" y="5689"/>
                  </a:lnTo>
                  <a:lnTo>
                    <a:pt x="228" y="6030"/>
                  </a:lnTo>
                  <a:lnTo>
                    <a:pt x="114" y="6030"/>
                  </a:lnTo>
                  <a:cubicBezTo>
                    <a:pt x="51" y="6030"/>
                    <a:pt x="0" y="6081"/>
                    <a:pt x="0" y="6144"/>
                  </a:cubicBezTo>
                  <a:cubicBezTo>
                    <a:pt x="0" y="6207"/>
                    <a:pt x="51" y="6258"/>
                    <a:pt x="114" y="6258"/>
                  </a:cubicBezTo>
                  <a:lnTo>
                    <a:pt x="228" y="6258"/>
                  </a:lnTo>
                  <a:lnTo>
                    <a:pt x="228" y="6485"/>
                  </a:lnTo>
                  <a:cubicBezTo>
                    <a:pt x="228" y="6548"/>
                    <a:pt x="278" y="6599"/>
                    <a:pt x="341" y="6599"/>
                  </a:cubicBezTo>
                  <a:lnTo>
                    <a:pt x="683" y="6599"/>
                  </a:lnTo>
                  <a:lnTo>
                    <a:pt x="683" y="6713"/>
                  </a:lnTo>
                  <a:cubicBezTo>
                    <a:pt x="683" y="6776"/>
                    <a:pt x="734" y="6827"/>
                    <a:pt x="796" y="6827"/>
                  </a:cubicBezTo>
                  <a:cubicBezTo>
                    <a:pt x="859" y="6827"/>
                    <a:pt x="910" y="6776"/>
                    <a:pt x="910" y="6713"/>
                  </a:cubicBezTo>
                  <a:lnTo>
                    <a:pt x="910" y="6599"/>
                  </a:lnTo>
                  <a:lnTo>
                    <a:pt x="1252" y="6599"/>
                  </a:lnTo>
                  <a:lnTo>
                    <a:pt x="1252" y="6713"/>
                  </a:lnTo>
                  <a:cubicBezTo>
                    <a:pt x="1252" y="6776"/>
                    <a:pt x="1302" y="6827"/>
                    <a:pt x="1365" y="6827"/>
                  </a:cubicBezTo>
                  <a:cubicBezTo>
                    <a:pt x="1428" y="6827"/>
                    <a:pt x="1479" y="6776"/>
                    <a:pt x="1479" y="6713"/>
                  </a:cubicBezTo>
                  <a:lnTo>
                    <a:pt x="1479" y="6599"/>
                  </a:lnTo>
                  <a:lnTo>
                    <a:pt x="1820" y="6599"/>
                  </a:lnTo>
                  <a:lnTo>
                    <a:pt x="1820" y="6713"/>
                  </a:lnTo>
                  <a:cubicBezTo>
                    <a:pt x="1820" y="6776"/>
                    <a:pt x="1871" y="6827"/>
                    <a:pt x="1934" y="6827"/>
                  </a:cubicBezTo>
                  <a:cubicBezTo>
                    <a:pt x="1997" y="6827"/>
                    <a:pt x="2048" y="6776"/>
                    <a:pt x="2048" y="6713"/>
                  </a:cubicBezTo>
                  <a:lnTo>
                    <a:pt x="2048" y="6599"/>
                  </a:lnTo>
                  <a:lnTo>
                    <a:pt x="2389" y="6599"/>
                  </a:lnTo>
                  <a:lnTo>
                    <a:pt x="2389" y="6713"/>
                  </a:lnTo>
                  <a:cubicBezTo>
                    <a:pt x="2389" y="6776"/>
                    <a:pt x="2440" y="6827"/>
                    <a:pt x="2503" y="6827"/>
                  </a:cubicBezTo>
                  <a:cubicBezTo>
                    <a:pt x="2566" y="6827"/>
                    <a:pt x="2617" y="6776"/>
                    <a:pt x="2617" y="6713"/>
                  </a:cubicBezTo>
                  <a:lnTo>
                    <a:pt x="2617" y="6599"/>
                  </a:lnTo>
                  <a:lnTo>
                    <a:pt x="2958" y="6599"/>
                  </a:lnTo>
                  <a:lnTo>
                    <a:pt x="2958" y="6713"/>
                  </a:lnTo>
                  <a:cubicBezTo>
                    <a:pt x="2958" y="6776"/>
                    <a:pt x="3009" y="6827"/>
                    <a:pt x="3072" y="6827"/>
                  </a:cubicBezTo>
                  <a:cubicBezTo>
                    <a:pt x="3135" y="6827"/>
                    <a:pt x="3186" y="6776"/>
                    <a:pt x="3186" y="6713"/>
                  </a:cubicBezTo>
                  <a:lnTo>
                    <a:pt x="3186" y="6599"/>
                  </a:lnTo>
                  <a:lnTo>
                    <a:pt x="3527" y="6599"/>
                  </a:lnTo>
                  <a:lnTo>
                    <a:pt x="3527" y="6713"/>
                  </a:lnTo>
                  <a:cubicBezTo>
                    <a:pt x="3527" y="6776"/>
                    <a:pt x="3578" y="6827"/>
                    <a:pt x="3641" y="6827"/>
                  </a:cubicBezTo>
                  <a:cubicBezTo>
                    <a:pt x="3704" y="6827"/>
                    <a:pt x="3755" y="6776"/>
                    <a:pt x="3755" y="6713"/>
                  </a:cubicBezTo>
                  <a:lnTo>
                    <a:pt x="3755" y="6599"/>
                  </a:lnTo>
                  <a:lnTo>
                    <a:pt x="4096" y="6599"/>
                  </a:lnTo>
                  <a:lnTo>
                    <a:pt x="4096" y="6713"/>
                  </a:lnTo>
                  <a:cubicBezTo>
                    <a:pt x="4096" y="6776"/>
                    <a:pt x="4147" y="6827"/>
                    <a:pt x="4210" y="6827"/>
                  </a:cubicBezTo>
                  <a:cubicBezTo>
                    <a:pt x="4273" y="6827"/>
                    <a:pt x="4323" y="6776"/>
                    <a:pt x="4323" y="6713"/>
                  </a:cubicBezTo>
                  <a:lnTo>
                    <a:pt x="4323" y="6599"/>
                  </a:lnTo>
                  <a:lnTo>
                    <a:pt x="4665" y="6599"/>
                  </a:lnTo>
                  <a:lnTo>
                    <a:pt x="4665" y="6713"/>
                  </a:lnTo>
                  <a:cubicBezTo>
                    <a:pt x="4665" y="6776"/>
                    <a:pt x="4716" y="6827"/>
                    <a:pt x="4779" y="6827"/>
                  </a:cubicBezTo>
                  <a:cubicBezTo>
                    <a:pt x="4842" y="6827"/>
                    <a:pt x="4892" y="6776"/>
                    <a:pt x="4892" y="6713"/>
                  </a:cubicBezTo>
                  <a:lnTo>
                    <a:pt x="4892" y="6599"/>
                  </a:lnTo>
                  <a:lnTo>
                    <a:pt x="5234" y="6599"/>
                  </a:lnTo>
                  <a:lnTo>
                    <a:pt x="5234" y="6713"/>
                  </a:lnTo>
                  <a:cubicBezTo>
                    <a:pt x="5234" y="6776"/>
                    <a:pt x="5285" y="6827"/>
                    <a:pt x="5347" y="6827"/>
                  </a:cubicBezTo>
                  <a:cubicBezTo>
                    <a:pt x="5410" y="6827"/>
                    <a:pt x="5461" y="6776"/>
                    <a:pt x="5461" y="6713"/>
                  </a:cubicBezTo>
                  <a:lnTo>
                    <a:pt x="5461" y="6599"/>
                  </a:lnTo>
                  <a:lnTo>
                    <a:pt x="5803" y="6599"/>
                  </a:lnTo>
                  <a:lnTo>
                    <a:pt x="5803" y="6713"/>
                  </a:lnTo>
                  <a:cubicBezTo>
                    <a:pt x="5803" y="6776"/>
                    <a:pt x="5853" y="6827"/>
                    <a:pt x="5916" y="6827"/>
                  </a:cubicBezTo>
                  <a:cubicBezTo>
                    <a:pt x="5979" y="6827"/>
                    <a:pt x="6030" y="6776"/>
                    <a:pt x="6030" y="6713"/>
                  </a:cubicBezTo>
                  <a:lnTo>
                    <a:pt x="6030" y="6599"/>
                  </a:lnTo>
                  <a:lnTo>
                    <a:pt x="6371" y="6599"/>
                  </a:lnTo>
                  <a:lnTo>
                    <a:pt x="6371" y="6713"/>
                  </a:lnTo>
                  <a:cubicBezTo>
                    <a:pt x="6371" y="6776"/>
                    <a:pt x="6422" y="6827"/>
                    <a:pt x="6485" y="6827"/>
                  </a:cubicBezTo>
                  <a:cubicBezTo>
                    <a:pt x="6548" y="6827"/>
                    <a:pt x="6599" y="6776"/>
                    <a:pt x="6599" y="6713"/>
                  </a:cubicBezTo>
                  <a:lnTo>
                    <a:pt x="6599" y="6599"/>
                  </a:lnTo>
                  <a:lnTo>
                    <a:pt x="6713" y="6599"/>
                  </a:lnTo>
                  <a:cubicBezTo>
                    <a:pt x="6776" y="6599"/>
                    <a:pt x="6827" y="6548"/>
                    <a:pt x="6827" y="6485"/>
                  </a:cubicBezTo>
                  <a:cubicBezTo>
                    <a:pt x="6827" y="6422"/>
                    <a:pt x="6776" y="6372"/>
                    <a:pt x="6713" y="6372"/>
                  </a:cubicBezTo>
                  <a:lnTo>
                    <a:pt x="6599" y="6372"/>
                  </a:lnTo>
                  <a:lnTo>
                    <a:pt x="6599" y="6258"/>
                  </a:lnTo>
                  <a:cubicBezTo>
                    <a:pt x="6599" y="6195"/>
                    <a:pt x="6548" y="6144"/>
                    <a:pt x="6485" y="6144"/>
                  </a:cubicBezTo>
                  <a:cubicBezTo>
                    <a:pt x="6422" y="6144"/>
                    <a:pt x="6371" y="6195"/>
                    <a:pt x="6371" y="6258"/>
                  </a:cubicBezTo>
                  <a:lnTo>
                    <a:pt x="6371" y="6372"/>
                  </a:lnTo>
                  <a:lnTo>
                    <a:pt x="6030" y="6372"/>
                  </a:lnTo>
                  <a:lnTo>
                    <a:pt x="6030" y="6258"/>
                  </a:lnTo>
                  <a:cubicBezTo>
                    <a:pt x="6030" y="6195"/>
                    <a:pt x="5979" y="6144"/>
                    <a:pt x="5916" y="6144"/>
                  </a:cubicBezTo>
                  <a:cubicBezTo>
                    <a:pt x="5853" y="6144"/>
                    <a:pt x="5803" y="6195"/>
                    <a:pt x="5803" y="6258"/>
                  </a:cubicBezTo>
                  <a:lnTo>
                    <a:pt x="5803" y="6372"/>
                  </a:lnTo>
                  <a:lnTo>
                    <a:pt x="5461" y="6372"/>
                  </a:lnTo>
                  <a:lnTo>
                    <a:pt x="5461" y="6258"/>
                  </a:lnTo>
                  <a:cubicBezTo>
                    <a:pt x="5461" y="6195"/>
                    <a:pt x="5410" y="6144"/>
                    <a:pt x="5347" y="6144"/>
                  </a:cubicBezTo>
                  <a:cubicBezTo>
                    <a:pt x="5285" y="6144"/>
                    <a:pt x="5234" y="6195"/>
                    <a:pt x="5234" y="6258"/>
                  </a:cubicBezTo>
                  <a:lnTo>
                    <a:pt x="5234" y="6372"/>
                  </a:lnTo>
                  <a:lnTo>
                    <a:pt x="4892" y="6372"/>
                  </a:lnTo>
                  <a:lnTo>
                    <a:pt x="4892" y="6258"/>
                  </a:lnTo>
                  <a:cubicBezTo>
                    <a:pt x="4892" y="6195"/>
                    <a:pt x="4842" y="6144"/>
                    <a:pt x="4779" y="6144"/>
                  </a:cubicBezTo>
                  <a:cubicBezTo>
                    <a:pt x="4716" y="6144"/>
                    <a:pt x="4665" y="6195"/>
                    <a:pt x="4665" y="6258"/>
                  </a:cubicBezTo>
                  <a:lnTo>
                    <a:pt x="4665" y="6372"/>
                  </a:lnTo>
                  <a:lnTo>
                    <a:pt x="4323" y="6372"/>
                  </a:lnTo>
                  <a:lnTo>
                    <a:pt x="4323" y="6258"/>
                  </a:lnTo>
                  <a:cubicBezTo>
                    <a:pt x="4323" y="6195"/>
                    <a:pt x="4273" y="6144"/>
                    <a:pt x="4210" y="6144"/>
                  </a:cubicBezTo>
                  <a:cubicBezTo>
                    <a:pt x="4147" y="6144"/>
                    <a:pt x="4096" y="6195"/>
                    <a:pt x="4096" y="6258"/>
                  </a:cubicBezTo>
                  <a:lnTo>
                    <a:pt x="4096" y="6372"/>
                  </a:lnTo>
                  <a:lnTo>
                    <a:pt x="3755" y="6372"/>
                  </a:lnTo>
                  <a:lnTo>
                    <a:pt x="3755" y="6258"/>
                  </a:lnTo>
                  <a:cubicBezTo>
                    <a:pt x="3755" y="6195"/>
                    <a:pt x="3704" y="6144"/>
                    <a:pt x="3641" y="6144"/>
                  </a:cubicBezTo>
                  <a:cubicBezTo>
                    <a:pt x="3578" y="6144"/>
                    <a:pt x="3527" y="6195"/>
                    <a:pt x="3527" y="6258"/>
                  </a:cubicBezTo>
                  <a:lnTo>
                    <a:pt x="3527" y="6372"/>
                  </a:lnTo>
                  <a:lnTo>
                    <a:pt x="3186" y="6372"/>
                  </a:lnTo>
                  <a:lnTo>
                    <a:pt x="3186" y="6258"/>
                  </a:lnTo>
                  <a:cubicBezTo>
                    <a:pt x="3186" y="6195"/>
                    <a:pt x="3135" y="6144"/>
                    <a:pt x="3072" y="6144"/>
                  </a:cubicBezTo>
                  <a:cubicBezTo>
                    <a:pt x="3009" y="6144"/>
                    <a:pt x="2958" y="6195"/>
                    <a:pt x="2958" y="6258"/>
                  </a:cubicBezTo>
                  <a:lnTo>
                    <a:pt x="2958" y="6372"/>
                  </a:lnTo>
                  <a:lnTo>
                    <a:pt x="2617" y="6372"/>
                  </a:lnTo>
                  <a:lnTo>
                    <a:pt x="2617" y="6258"/>
                  </a:lnTo>
                  <a:cubicBezTo>
                    <a:pt x="2617" y="6195"/>
                    <a:pt x="2566" y="6144"/>
                    <a:pt x="2503" y="6144"/>
                  </a:cubicBezTo>
                  <a:cubicBezTo>
                    <a:pt x="2440" y="6144"/>
                    <a:pt x="2389" y="6195"/>
                    <a:pt x="2389" y="6258"/>
                  </a:cubicBezTo>
                  <a:lnTo>
                    <a:pt x="2389" y="6372"/>
                  </a:lnTo>
                  <a:lnTo>
                    <a:pt x="2048" y="6372"/>
                  </a:lnTo>
                  <a:lnTo>
                    <a:pt x="2048" y="6258"/>
                  </a:lnTo>
                  <a:cubicBezTo>
                    <a:pt x="2048" y="6195"/>
                    <a:pt x="1997" y="6144"/>
                    <a:pt x="1934" y="6144"/>
                  </a:cubicBezTo>
                  <a:cubicBezTo>
                    <a:pt x="1871" y="6144"/>
                    <a:pt x="1820" y="6195"/>
                    <a:pt x="1820" y="6258"/>
                  </a:cubicBezTo>
                  <a:lnTo>
                    <a:pt x="1820" y="6372"/>
                  </a:lnTo>
                  <a:lnTo>
                    <a:pt x="1479" y="6372"/>
                  </a:lnTo>
                  <a:lnTo>
                    <a:pt x="1479" y="6258"/>
                  </a:lnTo>
                  <a:cubicBezTo>
                    <a:pt x="1479" y="6195"/>
                    <a:pt x="1428" y="6144"/>
                    <a:pt x="1365" y="6144"/>
                  </a:cubicBezTo>
                  <a:cubicBezTo>
                    <a:pt x="1302" y="6144"/>
                    <a:pt x="1252" y="6195"/>
                    <a:pt x="1252" y="6258"/>
                  </a:cubicBezTo>
                  <a:lnTo>
                    <a:pt x="1252" y="6372"/>
                  </a:lnTo>
                  <a:lnTo>
                    <a:pt x="910" y="6372"/>
                  </a:lnTo>
                  <a:lnTo>
                    <a:pt x="910" y="6258"/>
                  </a:lnTo>
                  <a:cubicBezTo>
                    <a:pt x="910" y="6195"/>
                    <a:pt x="859" y="6144"/>
                    <a:pt x="796" y="6144"/>
                  </a:cubicBezTo>
                  <a:cubicBezTo>
                    <a:pt x="734" y="6144"/>
                    <a:pt x="683" y="6195"/>
                    <a:pt x="683" y="6258"/>
                  </a:cubicBezTo>
                  <a:lnTo>
                    <a:pt x="683" y="6372"/>
                  </a:lnTo>
                  <a:lnTo>
                    <a:pt x="455" y="6372"/>
                  </a:lnTo>
                  <a:lnTo>
                    <a:pt x="455" y="5234"/>
                  </a:lnTo>
                  <a:lnTo>
                    <a:pt x="1263" y="52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任意多边形: 形状 49"/>
            <p:cNvSpPr>
              <a:spLocks/>
            </p:cNvSpPr>
            <p:nvPr/>
          </p:nvSpPr>
          <p:spPr bwMode="auto">
            <a:xfrm>
              <a:off x="2456902" y="3966225"/>
              <a:ext cx="476676" cy="459126"/>
            </a:xfrm>
            <a:custGeom>
              <a:avLst/>
              <a:gdLst>
                <a:gd name="T0" fmla="*/ 3413 w 6827"/>
                <a:gd name="T1" fmla="*/ 0 h 5912"/>
                <a:gd name="T2" fmla="*/ 0 w 6827"/>
                <a:gd name="T3" fmla="*/ 5912 h 5912"/>
                <a:gd name="T4" fmla="*/ 6827 w 6827"/>
                <a:gd name="T5" fmla="*/ 5912 h 5912"/>
                <a:gd name="T6" fmla="*/ 3413 w 6827"/>
                <a:gd name="T7" fmla="*/ 0 h 5912"/>
                <a:gd name="T8" fmla="*/ 3413 w 6827"/>
                <a:gd name="T9" fmla="*/ 972 h 5912"/>
                <a:gd name="T10" fmla="*/ 4489 w 6827"/>
                <a:gd name="T11" fmla="*/ 2835 h 5912"/>
                <a:gd name="T12" fmla="*/ 2338 w 6827"/>
                <a:gd name="T13" fmla="*/ 2835 h 5912"/>
                <a:gd name="T14" fmla="*/ 3413 w 6827"/>
                <a:gd name="T15" fmla="*/ 972 h 5912"/>
                <a:gd name="T16" fmla="*/ 842 w 6827"/>
                <a:gd name="T17" fmla="*/ 5426 h 5912"/>
                <a:gd name="T18" fmla="*/ 1917 w 6827"/>
                <a:gd name="T19" fmla="*/ 3564 h 5912"/>
                <a:gd name="T20" fmla="*/ 2993 w 6827"/>
                <a:gd name="T21" fmla="*/ 5426 h 5912"/>
                <a:gd name="T22" fmla="*/ 842 w 6827"/>
                <a:gd name="T23" fmla="*/ 5426 h 5912"/>
                <a:gd name="T24" fmla="*/ 2338 w 6827"/>
                <a:gd name="T25" fmla="*/ 3321 h 5912"/>
                <a:gd name="T26" fmla="*/ 4489 w 6827"/>
                <a:gd name="T27" fmla="*/ 3321 h 5912"/>
                <a:gd name="T28" fmla="*/ 3413 w 6827"/>
                <a:gd name="T29" fmla="*/ 5183 h 5912"/>
                <a:gd name="T30" fmla="*/ 2338 w 6827"/>
                <a:gd name="T31" fmla="*/ 3321 h 5912"/>
                <a:gd name="T32" fmla="*/ 4910 w 6827"/>
                <a:gd name="T33" fmla="*/ 3564 h 5912"/>
                <a:gd name="T34" fmla="*/ 5985 w 6827"/>
                <a:gd name="T35" fmla="*/ 5426 h 5912"/>
                <a:gd name="T36" fmla="*/ 3834 w 6827"/>
                <a:gd name="T37" fmla="*/ 5426 h 5912"/>
                <a:gd name="T38" fmla="*/ 4910 w 6827"/>
                <a:gd name="T39" fmla="*/ 3564 h 5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27" h="5912">
                  <a:moveTo>
                    <a:pt x="3413" y="0"/>
                  </a:moveTo>
                  <a:lnTo>
                    <a:pt x="0" y="5912"/>
                  </a:lnTo>
                  <a:lnTo>
                    <a:pt x="6827" y="5912"/>
                  </a:lnTo>
                  <a:lnTo>
                    <a:pt x="3413" y="0"/>
                  </a:lnTo>
                  <a:close/>
                  <a:moveTo>
                    <a:pt x="3413" y="972"/>
                  </a:moveTo>
                  <a:lnTo>
                    <a:pt x="4489" y="2835"/>
                  </a:lnTo>
                  <a:lnTo>
                    <a:pt x="2338" y="2835"/>
                  </a:lnTo>
                  <a:lnTo>
                    <a:pt x="3413" y="972"/>
                  </a:lnTo>
                  <a:close/>
                  <a:moveTo>
                    <a:pt x="842" y="5426"/>
                  </a:moveTo>
                  <a:lnTo>
                    <a:pt x="1917" y="3564"/>
                  </a:lnTo>
                  <a:lnTo>
                    <a:pt x="2993" y="5426"/>
                  </a:lnTo>
                  <a:lnTo>
                    <a:pt x="842" y="5426"/>
                  </a:lnTo>
                  <a:close/>
                  <a:moveTo>
                    <a:pt x="2338" y="3321"/>
                  </a:moveTo>
                  <a:lnTo>
                    <a:pt x="4489" y="3321"/>
                  </a:lnTo>
                  <a:lnTo>
                    <a:pt x="3413" y="5183"/>
                  </a:lnTo>
                  <a:lnTo>
                    <a:pt x="2338" y="3321"/>
                  </a:lnTo>
                  <a:close/>
                  <a:moveTo>
                    <a:pt x="4910" y="3564"/>
                  </a:moveTo>
                  <a:lnTo>
                    <a:pt x="5985" y="5426"/>
                  </a:lnTo>
                  <a:lnTo>
                    <a:pt x="3834" y="5426"/>
                  </a:lnTo>
                  <a:lnTo>
                    <a:pt x="4910" y="35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任意多边形: 形状 50"/>
            <p:cNvSpPr>
              <a:spLocks/>
            </p:cNvSpPr>
            <p:nvPr/>
          </p:nvSpPr>
          <p:spPr bwMode="auto">
            <a:xfrm>
              <a:off x="7556583" y="3966225"/>
              <a:ext cx="476676" cy="459126"/>
            </a:xfrm>
            <a:custGeom>
              <a:avLst/>
              <a:gdLst>
                <a:gd name="connsiteX0" fmla="*/ 0 w 582235"/>
                <a:gd name="connsiteY0" fmla="*/ 404481 h 606722"/>
                <a:gd name="connsiteX1" fmla="*/ 101261 w 582235"/>
                <a:gd name="connsiteY1" fmla="*/ 404481 h 606722"/>
                <a:gd name="connsiteX2" fmla="*/ 101261 w 582235"/>
                <a:gd name="connsiteY2" fmla="*/ 606722 h 606722"/>
                <a:gd name="connsiteX3" fmla="*/ 0 w 582235"/>
                <a:gd name="connsiteY3" fmla="*/ 606722 h 606722"/>
                <a:gd name="connsiteX4" fmla="*/ 151927 w 582235"/>
                <a:gd name="connsiteY4" fmla="*/ 328623 h 606722"/>
                <a:gd name="connsiteX5" fmla="*/ 253188 w 582235"/>
                <a:gd name="connsiteY5" fmla="*/ 328623 h 606722"/>
                <a:gd name="connsiteX6" fmla="*/ 253188 w 582235"/>
                <a:gd name="connsiteY6" fmla="*/ 606722 h 606722"/>
                <a:gd name="connsiteX7" fmla="*/ 151927 w 582235"/>
                <a:gd name="connsiteY7" fmla="*/ 606722 h 606722"/>
                <a:gd name="connsiteX8" fmla="*/ 303855 w 582235"/>
                <a:gd name="connsiteY8" fmla="*/ 252766 h 606722"/>
                <a:gd name="connsiteX9" fmla="*/ 405046 w 582235"/>
                <a:gd name="connsiteY9" fmla="*/ 252766 h 606722"/>
                <a:gd name="connsiteX10" fmla="*/ 405046 w 582235"/>
                <a:gd name="connsiteY10" fmla="*/ 606722 h 606722"/>
                <a:gd name="connsiteX11" fmla="*/ 303855 w 582235"/>
                <a:gd name="connsiteY11" fmla="*/ 606722 h 606722"/>
                <a:gd name="connsiteX12" fmla="*/ 455711 w 582235"/>
                <a:gd name="connsiteY12" fmla="*/ 202241 h 606722"/>
                <a:gd name="connsiteX13" fmla="*/ 556972 w 582235"/>
                <a:gd name="connsiteY13" fmla="*/ 202241 h 606722"/>
                <a:gd name="connsiteX14" fmla="*/ 556972 w 582235"/>
                <a:gd name="connsiteY14" fmla="*/ 606722 h 606722"/>
                <a:gd name="connsiteX15" fmla="*/ 455711 w 582235"/>
                <a:gd name="connsiteY15" fmla="*/ 606722 h 606722"/>
                <a:gd name="connsiteX16" fmla="*/ 455697 w 582235"/>
                <a:gd name="connsiteY16" fmla="*/ 0 h 606722"/>
                <a:gd name="connsiteX17" fmla="*/ 556785 w 582235"/>
                <a:gd name="connsiteY17" fmla="*/ 0 h 606722"/>
                <a:gd name="connsiteX18" fmla="*/ 556874 w 582235"/>
                <a:gd name="connsiteY18" fmla="*/ 0 h 606722"/>
                <a:gd name="connsiteX19" fmla="*/ 556963 w 582235"/>
                <a:gd name="connsiteY19" fmla="*/ 0 h 606722"/>
                <a:gd name="connsiteX20" fmla="*/ 557675 w 582235"/>
                <a:gd name="connsiteY20" fmla="*/ 0 h 606722"/>
                <a:gd name="connsiteX21" fmla="*/ 559366 w 582235"/>
                <a:gd name="connsiteY21" fmla="*/ 89 h 606722"/>
                <a:gd name="connsiteX22" fmla="*/ 560611 w 582235"/>
                <a:gd name="connsiteY22" fmla="*/ 267 h 606722"/>
                <a:gd name="connsiteX23" fmla="*/ 561857 w 582235"/>
                <a:gd name="connsiteY23" fmla="*/ 444 h 606722"/>
                <a:gd name="connsiteX24" fmla="*/ 563192 w 582235"/>
                <a:gd name="connsiteY24" fmla="*/ 800 h 606722"/>
                <a:gd name="connsiteX25" fmla="*/ 564171 w 582235"/>
                <a:gd name="connsiteY25" fmla="*/ 1067 h 606722"/>
                <a:gd name="connsiteX26" fmla="*/ 565506 w 582235"/>
                <a:gd name="connsiteY26" fmla="*/ 1511 h 606722"/>
                <a:gd name="connsiteX27" fmla="*/ 566574 w 582235"/>
                <a:gd name="connsiteY27" fmla="*/ 1867 h 606722"/>
                <a:gd name="connsiteX28" fmla="*/ 567730 w 582235"/>
                <a:gd name="connsiteY28" fmla="*/ 2400 h 606722"/>
                <a:gd name="connsiteX29" fmla="*/ 568798 w 582235"/>
                <a:gd name="connsiteY29" fmla="*/ 2933 h 606722"/>
                <a:gd name="connsiteX30" fmla="*/ 569777 w 582235"/>
                <a:gd name="connsiteY30" fmla="*/ 3467 h 606722"/>
                <a:gd name="connsiteX31" fmla="*/ 570934 w 582235"/>
                <a:gd name="connsiteY31" fmla="*/ 4178 h 606722"/>
                <a:gd name="connsiteX32" fmla="*/ 571824 w 582235"/>
                <a:gd name="connsiteY32" fmla="*/ 4800 h 606722"/>
                <a:gd name="connsiteX33" fmla="*/ 572891 w 582235"/>
                <a:gd name="connsiteY33" fmla="*/ 5689 h 606722"/>
                <a:gd name="connsiteX34" fmla="*/ 573781 w 582235"/>
                <a:gd name="connsiteY34" fmla="*/ 6489 h 606722"/>
                <a:gd name="connsiteX35" fmla="*/ 574760 w 582235"/>
                <a:gd name="connsiteY35" fmla="*/ 7289 h 606722"/>
                <a:gd name="connsiteX36" fmla="*/ 575917 w 582235"/>
                <a:gd name="connsiteY36" fmla="*/ 8533 h 606722"/>
                <a:gd name="connsiteX37" fmla="*/ 576451 w 582235"/>
                <a:gd name="connsiteY37" fmla="*/ 9066 h 606722"/>
                <a:gd name="connsiteX38" fmla="*/ 576451 w 582235"/>
                <a:gd name="connsiteY38" fmla="*/ 9155 h 606722"/>
                <a:gd name="connsiteX39" fmla="*/ 577964 w 582235"/>
                <a:gd name="connsiteY39" fmla="*/ 11200 h 606722"/>
                <a:gd name="connsiteX40" fmla="*/ 578053 w 582235"/>
                <a:gd name="connsiteY40" fmla="*/ 11289 h 606722"/>
                <a:gd name="connsiteX41" fmla="*/ 579209 w 582235"/>
                <a:gd name="connsiteY41" fmla="*/ 13244 h 606722"/>
                <a:gd name="connsiteX42" fmla="*/ 579743 w 582235"/>
                <a:gd name="connsiteY42" fmla="*/ 14222 h 606722"/>
                <a:gd name="connsiteX43" fmla="*/ 580277 w 582235"/>
                <a:gd name="connsiteY43" fmla="*/ 15555 h 606722"/>
                <a:gd name="connsiteX44" fmla="*/ 580722 w 582235"/>
                <a:gd name="connsiteY44" fmla="*/ 16711 h 606722"/>
                <a:gd name="connsiteX45" fmla="*/ 581167 w 582235"/>
                <a:gd name="connsiteY45" fmla="*/ 17866 h 606722"/>
                <a:gd name="connsiteX46" fmla="*/ 581523 w 582235"/>
                <a:gd name="connsiteY46" fmla="*/ 19199 h 606722"/>
                <a:gd name="connsiteX47" fmla="*/ 581790 w 582235"/>
                <a:gd name="connsiteY47" fmla="*/ 20266 h 606722"/>
                <a:gd name="connsiteX48" fmla="*/ 582146 w 582235"/>
                <a:gd name="connsiteY48" fmla="*/ 22488 h 606722"/>
                <a:gd name="connsiteX49" fmla="*/ 582146 w 582235"/>
                <a:gd name="connsiteY49" fmla="*/ 22666 h 606722"/>
                <a:gd name="connsiteX50" fmla="*/ 582235 w 582235"/>
                <a:gd name="connsiteY50" fmla="*/ 25244 h 606722"/>
                <a:gd name="connsiteX51" fmla="*/ 582235 w 582235"/>
                <a:gd name="connsiteY51" fmla="*/ 126396 h 606722"/>
                <a:gd name="connsiteX52" fmla="*/ 556963 w 582235"/>
                <a:gd name="connsiteY52" fmla="*/ 151728 h 606722"/>
                <a:gd name="connsiteX53" fmla="*/ 531691 w 582235"/>
                <a:gd name="connsiteY53" fmla="*/ 126396 h 606722"/>
                <a:gd name="connsiteX54" fmla="*/ 531691 w 582235"/>
                <a:gd name="connsiteY54" fmla="*/ 79286 h 606722"/>
                <a:gd name="connsiteX55" fmla="*/ 421260 w 582235"/>
                <a:gd name="connsiteY55" fmla="*/ 171106 h 606722"/>
                <a:gd name="connsiteX56" fmla="*/ 385666 w 582235"/>
                <a:gd name="connsiteY56" fmla="*/ 167906 h 606722"/>
                <a:gd name="connsiteX57" fmla="*/ 388869 w 582235"/>
                <a:gd name="connsiteY57" fmla="*/ 132262 h 606722"/>
                <a:gd name="connsiteX58" fmla="*/ 487020 w 582235"/>
                <a:gd name="connsiteY58" fmla="*/ 50576 h 606722"/>
                <a:gd name="connsiteX59" fmla="*/ 455697 w 582235"/>
                <a:gd name="connsiteY59" fmla="*/ 50576 h 606722"/>
                <a:gd name="connsiteX60" fmla="*/ 430425 w 582235"/>
                <a:gd name="connsiteY60" fmla="*/ 25244 h 606722"/>
                <a:gd name="connsiteX61" fmla="*/ 455697 w 582235"/>
                <a:gd name="connsiteY61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582235" h="606722">
                  <a:moveTo>
                    <a:pt x="0" y="404481"/>
                  </a:moveTo>
                  <a:lnTo>
                    <a:pt x="101261" y="404481"/>
                  </a:lnTo>
                  <a:lnTo>
                    <a:pt x="101261" y="606722"/>
                  </a:lnTo>
                  <a:lnTo>
                    <a:pt x="0" y="606722"/>
                  </a:lnTo>
                  <a:close/>
                  <a:moveTo>
                    <a:pt x="151927" y="328623"/>
                  </a:moveTo>
                  <a:lnTo>
                    <a:pt x="253188" y="328623"/>
                  </a:lnTo>
                  <a:lnTo>
                    <a:pt x="253188" y="606722"/>
                  </a:lnTo>
                  <a:lnTo>
                    <a:pt x="151927" y="606722"/>
                  </a:lnTo>
                  <a:close/>
                  <a:moveTo>
                    <a:pt x="303855" y="252766"/>
                  </a:moveTo>
                  <a:lnTo>
                    <a:pt x="405046" y="252766"/>
                  </a:lnTo>
                  <a:lnTo>
                    <a:pt x="405046" y="606722"/>
                  </a:lnTo>
                  <a:lnTo>
                    <a:pt x="303855" y="606722"/>
                  </a:lnTo>
                  <a:close/>
                  <a:moveTo>
                    <a:pt x="455711" y="202241"/>
                  </a:moveTo>
                  <a:lnTo>
                    <a:pt x="556972" y="202241"/>
                  </a:lnTo>
                  <a:lnTo>
                    <a:pt x="556972" y="606722"/>
                  </a:lnTo>
                  <a:lnTo>
                    <a:pt x="455711" y="606722"/>
                  </a:lnTo>
                  <a:close/>
                  <a:moveTo>
                    <a:pt x="455697" y="0"/>
                  </a:moveTo>
                  <a:lnTo>
                    <a:pt x="556785" y="0"/>
                  </a:lnTo>
                  <a:lnTo>
                    <a:pt x="556874" y="0"/>
                  </a:lnTo>
                  <a:lnTo>
                    <a:pt x="556963" y="0"/>
                  </a:lnTo>
                  <a:cubicBezTo>
                    <a:pt x="557230" y="0"/>
                    <a:pt x="557408" y="0"/>
                    <a:pt x="557675" y="0"/>
                  </a:cubicBezTo>
                  <a:cubicBezTo>
                    <a:pt x="558298" y="89"/>
                    <a:pt x="558832" y="89"/>
                    <a:pt x="559366" y="89"/>
                  </a:cubicBezTo>
                  <a:cubicBezTo>
                    <a:pt x="559811" y="178"/>
                    <a:pt x="560256" y="267"/>
                    <a:pt x="560611" y="267"/>
                  </a:cubicBezTo>
                  <a:cubicBezTo>
                    <a:pt x="561056" y="356"/>
                    <a:pt x="561412" y="444"/>
                    <a:pt x="561857" y="444"/>
                  </a:cubicBezTo>
                  <a:cubicBezTo>
                    <a:pt x="562302" y="533"/>
                    <a:pt x="562747" y="711"/>
                    <a:pt x="563192" y="800"/>
                  </a:cubicBezTo>
                  <a:cubicBezTo>
                    <a:pt x="563548" y="889"/>
                    <a:pt x="563904" y="978"/>
                    <a:pt x="564171" y="1067"/>
                  </a:cubicBezTo>
                  <a:cubicBezTo>
                    <a:pt x="564616" y="1156"/>
                    <a:pt x="565061" y="1333"/>
                    <a:pt x="565506" y="1511"/>
                  </a:cubicBezTo>
                  <a:cubicBezTo>
                    <a:pt x="565862" y="1600"/>
                    <a:pt x="566218" y="1778"/>
                    <a:pt x="566574" y="1867"/>
                  </a:cubicBezTo>
                  <a:cubicBezTo>
                    <a:pt x="566929" y="2044"/>
                    <a:pt x="567285" y="2222"/>
                    <a:pt x="567730" y="2400"/>
                  </a:cubicBezTo>
                  <a:cubicBezTo>
                    <a:pt x="568086" y="2578"/>
                    <a:pt x="568442" y="2755"/>
                    <a:pt x="568798" y="2933"/>
                  </a:cubicBezTo>
                  <a:cubicBezTo>
                    <a:pt x="569154" y="3111"/>
                    <a:pt x="569421" y="3289"/>
                    <a:pt x="569777" y="3467"/>
                  </a:cubicBezTo>
                  <a:cubicBezTo>
                    <a:pt x="570133" y="3733"/>
                    <a:pt x="570578" y="4000"/>
                    <a:pt x="570934" y="4178"/>
                  </a:cubicBezTo>
                  <a:cubicBezTo>
                    <a:pt x="571201" y="4444"/>
                    <a:pt x="571557" y="4622"/>
                    <a:pt x="571824" y="4800"/>
                  </a:cubicBezTo>
                  <a:cubicBezTo>
                    <a:pt x="572180" y="5155"/>
                    <a:pt x="572536" y="5422"/>
                    <a:pt x="572891" y="5689"/>
                  </a:cubicBezTo>
                  <a:cubicBezTo>
                    <a:pt x="573247" y="5955"/>
                    <a:pt x="573514" y="6222"/>
                    <a:pt x="573781" y="6489"/>
                  </a:cubicBezTo>
                  <a:cubicBezTo>
                    <a:pt x="574137" y="6755"/>
                    <a:pt x="574493" y="7022"/>
                    <a:pt x="574760" y="7289"/>
                  </a:cubicBezTo>
                  <a:cubicBezTo>
                    <a:pt x="575205" y="7733"/>
                    <a:pt x="575561" y="8178"/>
                    <a:pt x="575917" y="8533"/>
                  </a:cubicBezTo>
                  <a:cubicBezTo>
                    <a:pt x="576095" y="8711"/>
                    <a:pt x="576273" y="8889"/>
                    <a:pt x="576451" y="9066"/>
                  </a:cubicBezTo>
                  <a:cubicBezTo>
                    <a:pt x="576451" y="9155"/>
                    <a:pt x="576451" y="9155"/>
                    <a:pt x="576451" y="9155"/>
                  </a:cubicBezTo>
                  <a:cubicBezTo>
                    <a:pt x="576985" y="9777"/>
                    <a:pt x="577519" y="10489"/>
                    <a:pt x="577964" y="11200"/>
                  </a:cubicBezTo>
                  <a:cubicBezTo>
                    <a:pt x="577964" y="11200"/>
                    <a:pt x="578053" y="11289"/>
                    <a:pt x="578053" y="11289"/>
                  </a:cubicBezTo>
                  <a:cubicBezTo>
                    <a:pt x="578498" y="12000"/>
                    <a:pt x="578854" y="12622"/>
                    <a:pt x="579209" y="13244"/>
                  </a:cubicBezTo>
                  <a:cubicBezTo>
                    <a:pt x="579387" y="13600"/>
                    <a:pt x="579565" y="13955"/>
                    <a:pt x="579743" y="14222"/>
                  </a:cubicBezTo>
                  <a:cubicBezTo>
                    <a:pt x="579921" y="14666"/>
                    <a:pt x="580099" y="15111"/>
                    <a:pt x="580277" y="15555"/>
                  </a:cubicBezTo>
                  <a:cubicBezTo>
                    <a:pt x="580455" y="15911"/>
                    <a:pt x="580633" y="16266"/>
                    <a:pt x="580722" y="16711"/>
                  </a:cubicBezTo>
                  <a:cubicBezTo>
                    <a:pt x="580900" y="17066"/>
                    <a:pt x="581078" y="17422"/>
                    <a:pt x="581167" y="17866"/>
                  </a:cubicBezTo>
                  <a:cubicBezTo>
                    <a:pt x="581256" y="18311"/>
                    <a:pt x="581434" y="18755"/>
                    <a:pt x="581523" y="19199"/>
                  </a:cubicBezTo>
                  <a:cubicBezTo>
                    <a:pt x="581612" y="19555"/>
                    <a:pt x="581701" y="19910"/>
                    <a:pt x="581790" y="20266"/>
                  </a:cubicBezTo>
                  <a:cubicBezTo>
                    <a:pt x="581879" y="20977"/>
                    <a:pt x="582057" y="21777"/>
                    <a:pt x="582146" y="22488"/>
                  </a:cubicBezTo>
                  <a:cubicBezTo>
                    <a:pt x="582146" y="22577"/>
                    <a:pt x="582146" y="22666"/>
                    <a:pt x="582146" y="22666"/>
                  </a:cubicBezTo>
                  <a:cubicBezTo>
                    <a:pt x="582235" y="23555"/>
                    <a:pt x="582235" y="24355"/>
                    <a:pt x="582235" y="25244"/>
                  </a:cubicBezTo>
                  <a:lnTo>
                    <a:pt x="582235" y="126396"/>
                  </a:lnTo>
                  <a:cubicBezTo>
                    <a:pt x="582235" y="140351"/>
                    <a:pt x="570934" y="151728"/>
                    <a:pt x="556963" y="151728"/>
                  </a:cubicBezTo>
                  <a:cubicBezTo>
                    <a:pt x="542992" y="151728"/>
                    <a:pt x="531691" y="140351"/>
                    <a:pt x="531691" y="126396"/>
                  </a:cubicBezTo>
                  <a:lnTo>
                    <a:pt x="531691" y="79286"/>
                  </a:lnTo>
                  <a:lnTo>
                    <a:pt x="421260" y="171106"/>
                  </a:lnTo>
                  <a:cubicBezTo>
                    <a:pt x="410582" y="180083"/>
                    <a:pt x="394564" y="178572"/>
                    <a:pt x="385666" y="167906"/>
                  </a:cubicBezTo>
                  <a:cubicBezTo>
                    <a:pt x="376678" y="157150"/>
                    <a:pt x="378191" y="141240"/>
                    <a:pt x="388869" y="132262"/>
                  </a:cubicBezTo>
                  <a:lnTo>
                    <a:pt x="487020" y="50576"/>
                  </a:lnTo>
                  <a:lnTo>
                    <a:pt x="455697" y="50576"/>
                  </a:lnTo>
                  <a:cubicBezTo>
                    <a:pt x="441727" y="50576"/>
                    <a:pt x="430425" y="39288"/>
                    <a:pt x="430425" y="25244"/>
                  </a:cubicBezTo>
                  <a:cubicBezTo>
                    <a:pt x="430425" y="11289"/>
                    <a:pt x="441727" y="0"/>
                    <a:pt x="455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3102054" y="5251502"/>
              <a:ext cx="2578029" cy="784007"/>
              <a:chOff x="251866" y="1988839"/>
              <a:chExt cx="3288629" cy="784007"/>
            </a:xfrm>
          </p:grpSpPr>
          <p:sp>
            <p:nvSpPr>
              <p:cNvPr id="33" name="文本框 86"/>
              <p:cNvSpPr txBox="1"/>
              <p:nvPr/>
            </p:nvSpPr>
            <p:spPr>
              <a:xfrm>
                <a:off x="251866" y="2295215"/>
                <a:ext cx="3288629" cy="47763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algn="ct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</a:b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（建议使用主题字体）</a:t>
                </a:r>
                <a:endPara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251866" y="1988839"/>
                <a:ext cx="3288629" cy="306375"/>
              </a:xfrm>
              <a:prstGeom prst="rect">
                <a:avLst/>
              </a:prstGeom>
            </p:spPr>
            <p:txBody>
              <a:bodyPr wrap="none" lIns="0" tIns="0" rIns="0" bIns="0" anchor="ctr">
                <a:norm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6505906" y="5251502"/>
              <a:ext cx="2578029" cy="784007"/>
              <a:chOff x="251866" y="1988839"/>
              <a:chExt cx="3288629" cy="784007"/>
            </a:xfrm>
          </p:grpSpPr>
          <p:sp>
            <p:nvSpPr>
              <p:cNvPr id="31" name="文本框 89"/>
              <p:cNvSpPr txBox="1"/>
              <p:nvPr/>
            </p:nvSpPr>
            <p:spPr>
              <a:xfrm>
                <a:off x="251866" y="2295215"/>
                <a:ext cx="3288629" cy="47763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algn="ct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</a:b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（建议使用主题字体）</a:t>
                </a:r>
                <a:endPara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251866" y="1988839"/>
                <a:ext cx="3288629" cy="306375"/>
              </a:xfrm>
              <a:prstGeom prst="rect">
                <a:avLst/>
              </a:prstGeom>
            </p:spPr>
            <p:txBody>
              <a:bodyPr wrap="none" lIns="0" tIns="0" rIns="0" bIns="0" anchor="ctr">
                <a:norm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1406225" y="2298926"/>
              <a:ext cx="2578029" cy="784007"/>
              <a:chOff x="251866" y="1988839"/>
              <a:chExt cx="3288629" cy="784007"/>
            </a:xfrm>
          </p:grpSpPr>
          <p:sp>
            <p:nvSpPr>
              <p:cNvPr id="29" name="文本框 92"/>
              <p:cNvSpPr txBox="1"/>
              <p:nvPr/>
            </p:nvSpPr>
            <p:spPr>
              <a:xfrm>
                <a:off x="251866" y="2295215"/>
                <a:ext cx="3288629" cy="47763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algn="ct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</a:br>
                <a:r>
                  <a:rPr lang="zh-CN" altLang="en-US" sz="11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（建议使用主题字体）</a:t>
                </a: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251866" y="1988839"/>
                <a:ext cx="3288629" cy="306375"/>
              </a:xfrm>
              <a:prstGeom prst="rect">
                <a:avLst/>
              </a:prstGeom>
            </p:spPr>
            <p:txBody>
              <a:bodyPr wrap="none" lIns="0" tIns="0" rIns="0" bIns="0" anchor="ctr">
                <a:norm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8207746" y="2298926"/>
              <a:ext cx="2578029" cy="784007"/>
              <a:chOff x="251866" y="1988839"/>
              <a:chExt cx="3288629" cy="784007"/>
            </a:xfrm>
          </p:grpSpPr>
          <p:sp>
            <p:nvSpPr>
              <p:cNvPr id="27" name="文本框 95"/>
              <p:cNvSpPr txBox="1"/>
              <p:nvPr/>
            </p:nvSpPr>
            <p:spPr>
              <a:xfrm>
                <a:off x="251866" y="2295215"/>
                <a:ext cx="3288629" cy="47763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algn="ct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</a:b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（建议使用主题字体）</a:t>
                </a:r>
                <a:endPara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251866" y="1988839"/>
                <a:ext cx="3288629" cy="306375"/>
              </a:xfrm>
              <a:prstGeom prst="rect">
                <a:avLst/>
              </a:prstGeom>
            </p:spPr>
            <p:txBody>
              <a:bodyPr wrap="none" lIns="0" tIns="0" rIns="0" bIns="0" anchor="ctr">
                <a:norm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4804244" y="2298926"/>
              <a:ext cx="2578029" cy="784007"/>
              <a:chOff x="251866" y="1988839"/>
              <a:chExt cx="3288629" cy="784007"/>
            </a:xfrm>
          </p:grpSpPr>
          <p:sp>
            <p:nvSpPr>
              <p:cNvPr id="25" name="文本框 98"/>
              <p:cNvSpPr txBox="1"/>
              <p:nvPr/>
            </p:nvSpPr>
            <p:spPr>
              <a:xfrm>
                <a:off x="251866" y="2295215"/>
                <a:ext cx="3288629" cy="477631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algn="ct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</a:br>
                <a:r>
                  <a:rPr lang="zh-CN" altLang="en-US" sz="11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（建议使用主题字体）</a:t>
                </a:r>
                <a:endPara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251866" y="1988839"/>
                <a:ext cx="3288629" cy="306375"/>
              </a:xfrm>
              <a:prstGeom prst="rect">
                <a:avLst/>
              </a:prstGeom>
            </p:spPr>
            <p:txBody>
              <a:bodyPr wrap="none" lIns="0" tIns="0" rIns="0" bIns="0" anchor="ctr">
                <a:normAutofit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标题文本预设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17914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>
        <p14:prism isContent="1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131073" y="1029913"/>
            <a:ext cx="1914981" cy="566000"/>
            <a:chOff x="719666" y="2048993"/>
            <a:chExt cx="3288101" cy="723852"/>
          </a:xfrm>
        </p:grpSpPr>
        <p:sp>
          <p:nvSpPr>
            <p:cNvPr id="20" name="文本框 28"/>
            <p:cNvSpPr txBox="1"/>
            <p:nvPr/>
          </p:nvSpPr>
          <p:spPr>
            <a:xfrm>
              <a:off x="719666" y="2295214"/>
              <a:ext cx="3288101" cy="477631"/>
            </a:xfrm>
            <a:prstGeom prst="rect">
              <a:avLst/>
            </a:prstGeom>
            <a:noFill/>
          </p:spPr>
          <p:txBody>
            <a:bodyPr wrap="square" lIns="72000" tIns="0" rIns="72000" bIns="0">
              <a:normAutofit fontScale="85000" lnSpcReduction="10000"/>
            </a:bodyPr>
            <a:lstStyle/>
            <a:p>
              <a:pPr algn="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此部分内容作为文字排版占位显示</a:t>
              </a:r>
              <a:b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719666" y="2048993"/>
              <a:ext cx="3288101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129748" y="2592426"/>
            <a:ext cx="1914981" cy="566000"/>
            <a:chOff x="719666" y="2048993"/>
            <a:chExt cx="3288101" cy="723852"/>
          </a:xfrm>
        </p:grpSpPr>
        <p:sp>
          <p:nvSpPr>
            <p:cNvPr id="18" name="文本框 31"/>
            <p:cNvSpPr txBox="1"/>
            <p:nvPr/>
          </p:nvSpPr>
          <p:spPr>
            <a:xfrm>
              <a:off x="719666" y="2295214"/>
              <a:ext cx="3288101" cy="477631"/>
            </a:xfrm>
            <a:prstGeom prst="rect">
              <a:avLst/>
            </a:prstGeom>
            <a:noFill/>
          </p:spPr>
          <p:txBody>
            <a:bodyPr wrap="square" lIns="72000" tIns="0" rIns="72000" bIns="0">
              <a:normAutofit fontScale="85000" lnSpcReduction="10000"/>
            </a:bodyPr>
            <a:lstStyle/>
            <a:p>
              <a:pPr algn="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（建议使用主题字体）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719666" y="2048993"/>
              <a:ext cx="3288101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 rot="1800000">
            <a:off x="4175983" y="2712168"/>
            <a:ext cx="720500" cy="1480269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 rot="1800000">
            <a:off x="4193679" y="1229507"/>
            <a:ext cx="760125" cy="1561679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4584099" y="954056"/>
            <a:ext cx="760125" cy="760125"/>
            <a:chOff x="4457201" y="1946094"/>
            <a:chExt cx="972117" cy="972117"/>
          </a:xfrm>
        </p:grpSpPr>
        <p:sp>
          <p:nvSpPr>
            <p:cNvPr id="56" name="椭圆 55"/>
            <p:cNvSpPr/>
            <p:nvPr/>
          </p:nvSpPr>
          <p:spPr>
            <a:xfrm rot="1800000">
              <a:off x="4457201" y="1946094"/>
              <a:ext cx="972117" cy="972117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marketing-viral_44488"/>
            <p:cNvSpPr>
              <a:spLocks noChangeAspect="1"/>
            </p:cNvSpPr>
            <p:nvPr/>
          </p:nvSpPr>
          <p:spPr bwMode="auto">
            <a:xfrm>
              <a:off x="4729437" y="2199163"/>
              <a:ext cx="441220" cy="440520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3" name="组合 2"/>
          <p:cNvGrpSpPr/>
          <p:nvPr/>
        </p:nvGrpSpPr>
        <p:grpSpPr>
          <a:xfrm>
            <a:off x="4546050" y="2451077"/>
            <a:ext cx="720500" cy="720500"/>
            <a:chOff x="4408541" y="3860619"/>
            <a:chExt cx="921441" cy="921441"/>
          </a:xfrm>
        </p:grpSpPr>
        <p:sp>
          <p:nvSpPr>
            <p:cNvPr id="47" name="椭圆 46"/>
            <p:cNvSpPr/>
            <p:nvPr/>
          </p:nvSpPr>
          <p:spPr>
            <a:xfrm rot="1800000">
              <a:off x="4408541" y="3860619"/>
              <a:ext cx="921441" cy="921441"/>
            </a:xfrm>
            <a:prstGeom prst="ellipse">
              <a:avLst/>
            </a:prstGeom>
            <a:gradFill>
              <a:gsLst>
                <a:gs pos="100000">
                  <a:srgbClr val="9933FF"/>
                </a:gs>
                <a:gs pos="0">
                  <a:srgbClr val="33CC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marketing-viral_44488"/>
            <p:cNvSpPr>
              <a:spLocks noChangeAspect="1"/>
            </p:cNvSpPr>
            <p:nvPr/>
          </p:nvSpPr>
          <p:spPr bwMode="auto">
            <a:xfrm>
              <a:off x="4654399" y="4085906"/>
              <a:ext cx="441220" cy="440520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32" name="组合 31"/>
          <p:cNvGrpSpPr/>
          <p:nvPr/>
        </p:nvGrpSpPr>
        <p:grpSpPr>
          <a:xfrm>
            <a:off x="2084198" y="4016070"/>
            <a:ext cx="1914981" cy="566000"/>
            <a:chOff x="719666" y="2048993"/>
            <a:chExt cx="3288101" cy="723852"/>
          </a:xfrm>
        </p:grpSpPr>
        <p:sp>
          <p:nvSpPr>
            <p:cNvPr id="44" name="文本框 28"/>
            <p:cNvSpPr txBox="1"/>
            <p:nvPr/>
          </p:nvSpPr>
          <p:spPr>
            <a:xfrm>
              <a:off x="719666" y="2295214"/>
              <a:ext cx="3288101" cy="477631"/>
            </a:xfrm>
            <a:prstGeom prst="rect">
              <a:avLst/>
            </a:prstGeom>
            <a:noFill/>
          </p:spPr>
          <p:txBody>
            <a:bodyPr wrap="square" lIns="72000" tIns="0" rIns="72000" bIns="0">
              <a:normAutofit fontScale="85000" lnSpcReduction="10000"/>
            </a:bodyPr>
            <a:lstStyle/>
            <a:p>
              <a:pPr algn="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此部分内容作为文字排版占位显示</a:t>
              </a:r>
              <a:b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zh-CN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45" name="矩形 44"/>
            <p:cNvSpPr/>
            <p:nvPr/>
          </p:nvSpPr>
          <p:spPr>
            <a:xfrm>
              <a:off x="719666" y="2048993"/>
              <a:ext cx="3288101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2082873" y="5578583"/>
            <a:ext cx="1914981" cy="566000"/>
            <a:chOff x="719666" y="2048993"/>
            <a:chExt cx="3288101" cy="723852"/>
          </a:xfrm>
        </p:grpSpPr>
        <p:sp>
          <p:nvSpPr>
            <p:cNvPr id="42" name="文本框 31"/>
            <p:cNvSpPr txBox="1"/>
            <p:nvPr/>
          </p:nvSpPr>
          <p:spPr>
            <a:xfrm>
              <a:off x="719666" y="2295214"/>
              <a:ext cx="3288101" cy="477631"/>
            </a:xfrm>
            <a:prstGeom prst="rect">
              <a:avLst/>
            </a:prstGeom>
            <a:noFill/>
          </p:spPr>
          <p:txBody>
            <a:bodyPr wrap="square" lIns="72000" tIns="0" rIns="72000" bIns="0">
              <a:normAutofit fontScale="85000" lnSpcReduction="10000"/>
            </a:bodyPr>
            <a:lstStyle/>
            <a:p>
              <a:pPr algn="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此部分内容作为文字排版占位显示</a:t>
              </a:r>
              <a:b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</a:br>
              <a:r>
                <a: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（建议使用主题字体）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719666" y="2048993"/>
              <a:ext cx="3288101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4" name="矩形 33"/>
          <p:cNvSpPr/>
          <p:nvPr/>
        </p:nvSpPr>
        <p:spPr>
          <a:xfrm rot="1800000">
            <a:off x="4175983" y="5698325"/>
            <a:ext cx="720500" cy="1480269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 rot="1800000">
            <a:off x="4146804" y="4215664"/>
            <a:ext cx="760125" cy="1561679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4537224" y="3940213"/>
            <a:ext cx="760125" cy="760125"/>
            <a:chOff x="4457201" y="1946094"/>
            <a:chExt cx="972117" cy="972117"/>
          </a:xfrm>
        </p:grpSpPr>
        <p:sp>
          <p:nvSpPr>
            <p:cNvPr id="40" name="椭圆 39"/>
            <p:cNvSpPr/>
            <p:nvPr/>
          </p:nvSpPr>
          <p:spPr>
            <a:xfrm rot="1800000">
              <a:off x="4457201" y="1946094"/>
              <a:ext cx="972117" cy="972117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marketing-viral_44488"/>
            <p:cNvSpPr>
              <a:spLocks noChangeAspect="1"/>
            </p:cNvSpPr>
            <p:nvPr/>
          </p:nvSpPr>
          <p:spPr bwMode="auto">
            <a:xfrm>
              <a:off x="4729437" y="2199163"/>
              <a:ext cx="441220" cy="440520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37" name="组合 36"/>
          <p:cNvGrpSpPr/>
          <p:nvPr/>
        </p:nvGrpSpPr>
        <p:grpSpPr>
          <a:xfrm>
            <a:off x="4499175" y="5437234"/>
            <a:ext cx="720500" cy="720500"/>
            <a:chOff x="4408541" y="3860619"/>
            <a:chExt cx="921441" cy="921441"/>
          </a:xfrm>
        </p:grpSpPr>
        <p:sp>
          <p:nvSpPr>
            <p:cNvPr id="38" name="椭圆 37"/>
            <p:cNvSpPr/>
            <p:nvPr/>
          </p:nvSpPr>
          <p:spPr>
            <a:xfrm rot="1800000">
              <a:off x="4408541" y="3860619"/>
              <a:ext cx="921441" cy="921441"/>
            </a:xfrm>
            <a:prstGeom prst="ellipse">
              <a:avLst/>
            </a:prstGeom>
            <a:gradFill>
              <a:gsLst>
                <a:gs pos="100000">
                  <a:srgbClr val="9933FF"/>
                </a:gs>
                <a:gs pos="0">
                  <a:srgbClr val="33CC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9" name="marketing-viral_44488"/>
            <p:cNvSpPr>
              <a:spLocks noChangeAspect="1"/>
            </p:cNvSpPr>
            <p:nvPr/>
          </p:nvSpPr>
          <p:spPr bwMode="auto">
            <a:xfrm>
              <a:off x="4654399" y="4085906"/>
              <a:ext cx="441220" cy="440520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48" name="组合 47"/>
          <p:cNvGrpSpPr/>
          <p:nvPr/>
        </p:nvGrpSpPr>
        <p:grpSpPr>
          <a:xfrm>
            <a:off x="8350415" y="332244"/>
            <a:ext cx="3444697" cy="3059732"/>
            <a:chOff x="8305154" y="327260"/>
            <a:chExt cx="3444697" cy="3059732"/>
          </a:xfrm>
        </p:grpSpPr>
        <p:sp>
          <p:nvSpPr>
            <p:cNvPr id="51" name="矩形 2"/>
            <p:cNvSpPr/>
            <p:nvPr/>
          </p:nvSpPr>
          <p:spPr>
            <a:xfrm rot="1344023">
              <a:off x="8305154" y="327260"/>
              <a:ext cx="2979525" cy="3059732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1675 w 2979525"/>
                <a:gd name="connsiteY0" fmla="*/ 2132024 h 5799813"/>
                <a:gd name="connsiteX1" fmla="*/ 2963209 w 2979525"/>
                <a:gd name="connsiteY1" fmla="*/ 0 h 5799813"/>
                <a:gd name="connsiteX2" fmla="*/ 2979525 w 2979525"/>
                <a:gd name="connsiteY2" fmla="*/ 5799813 h 5799813"/>
                <a:gd name="connsiteX3" fmla="*/ 0 w 2979525"/>
                <a:gd name="connsiteY3" fmla="*/ 5798315 h 5799813"/>
                <a:gd name="connsiteX4" fmla="*/ 1675 w 2979525"/>
                <a:gd name="connsiteY4" fmla="*/ 2132024 h 579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9525" h="5799813">
                  <a:moveTo>
                    <a:pt x="1675" y="2132024"/>
                  </a:moveTo>
                  <a:lnTo>
                    <a:pt x="2963209" y="0"/>
                  </a:lnTo>
                  <a:cubicBezTo>
                    <a:pt x="2968648" y="1933271"/>
                    <a:pt x="2974086" y="3866542"/>
                    <a:pt x="2979525" y="5799813"/>
                  </a:cubicBezTo>
                  <a:lnTo>
                    <a:pt x="0" y="5798315"/>
                  </a:lnTo>
                  <a:cubicBezTo>
                    <a:pt x="558" y="4576218"/>
                    <a:pt x="1117" y="3354121"/>
                    <a:pt x="1675" y="213202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圆角矩形 51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此处输入标题</a:t>
              </a:r>
              <a:endParaRPr lang="zh-CN" altLang="en-US" sz="2800" b="1" spc="600" dirty="0"/>
            </a:p>
          </p:txBody>
        </p:sp>
      </p:grpSp>
      <p:grpSp>
        <p:nvGrpSpPr>
          <p:cNvPr id="90" name="1ae88b21-1ba7-4546-bc44-e74ecc79a130" descr="dQUAAB+LCAAAAAAABADFUsFOwkAQ/ZdVb5WURiD2VjQYDooJRA+Gw9od6GJ3S9qtwZD+u7vtbil0QTiZXrYzb2bem3lbdC1+1oB8NGU4FY8UL1PMxgIYctCYIJ/nceygIeWE8uVTmuTrDPkf27qsmXmnInrDcQ6qllNBcVz9+i28gT1TTlnONMztuDKEN41Q162ClJAYmrAxF5B+1xO6Kla+pyKVA0ZJyrCQA7ducYN0Cvn9XsctVDGBjWzkoFlFy/DR9NQCrDpVQskMyCrPBAMudkWvWK4OJCuL3nbdDl3T8Q73cXtv2Yg3cEsNuvM0wmt4ka0UX70BFULzWtweWTlXPvZkF85RvjPYXKhQVTS12c5xkn05ckdeM7DRnluI10Z8SOIk/duIBtbKTxYLGsIsAgYGM6NcBJxIzsS4cJjSZSQ4ZJkOTD5XEIpGmd9TqDyLZM+r0ejOG/SDABl5bmFzoxl4rhsP8OecqSxp3knqzUAEYSjXrJlXgsp4S6ehf+SSQxx+VTZ07J40lPfuWgVP2PHfhHqXWPaUtrn8fgEKMNp5dQUAAA=="/>
          <p:cNvGrpSpPr>
            <a:grpSpLocks noChangeAspect="1"/>
          </p:cNvGrpSpPr>
          <p:nvPr/>
        </p:nvGrpSpPr>
        <p:grpSpPr>
          <a:xfrm>
            <a:off x="6676284" y="2056278"/>
            <a:ext cx="3717420" cy="4112109"/>
            <a:chOff x="1443494" y="1785793"/>
            <a:chExt cx="2722191" cy="3011214"/>
          </a:xfrm>
        </p:grpSpPr>
        <p:sp>
          <p:nvSpPr>
            <p:cNvPr id="91" name="BackShape"/>
            <p:cNvSpPr/>
            <p:nvPr/>
          </p:nvSpPr>
          <p:spPr>
            <a:xfrm>
              <a:off x="1443494" y="1785793"/>
              <a:ext cx="2320500" cy="2320502"/>
            </a:xfrm>
            <a:prstGeom prst="donut">
              <a:avLst>
                <a:gd name="adj" fmla="val 3548"/>
              </a:avLst>
            </a:prstGeom>
            <a:solidFill>
              <a:schemeClr val="accent1">
                <a:lumMod val="100000"/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ValueShape"/>
            <p:cNvSpPr/>
            <p:nvPr/>
          </p:nvSpPr>
          <p:spPr>
            <a:xfrm>
              <a:off x="1620754" y="1963054"/>
              <a:ext cx="1965979" cy="1965980"/>
            </a:xfrm>
            <a:prstGeom prst="pie">
              <a:avLst>
                <a:gd name="adj1" fmla="val 16200000"/>
                <a:gd name="adj2" fmla="val 8640000"/>
              </a:avLst>
            </a:prstGeom>
            <a:gradFill>
              <a:gsLst>
                <a:gs pos="0">
                  <a:srgbClr val="FF9999"/>
                </a:gs>
                <a:gs pos="100000">
                  <a:srgbClr val="6699FF"/>
                </a:gs>
              </a:gsLst>
              <a:lin ang="7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ValueText"/>
            <p:cNvSpPr txBox="1"/>
            <p:nvPr/>
          </p:nvSpPr>
          <p:spPr>
            <a:xfrm>
              <a:off x="2116706" y="4377365"/>
              <a:ext cx="487037" cy="365278"/>
            </a:xfrm>
            <a:prstGeom prst="rect">
              <a:avLst/>
            </a:prstGeom>
          </p:spPr>
          <p:txBody>
            <a:bodyPr wrap="none" lIns="0" tIns="0" rIns="0" bIns="0">
              <a:prstTxWarp prst="textPlain">
                <a:avLst/>
              </a:prstTxWarp>
              <a:normAutofit/>
            </a:bodyPr>
            <a:lstStyle/>
            <a:p>
              <a:r>
                <a:rPr lang="en-US" altLang="zh-CN" sz="12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65%</a:t>
              </a:r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2119861" y="4289453"/>
              <a:ext cx="2045824" cy="507554"/>
              <a:chOff x="2602461" y="4289453"/>
              <a:chExt cx="2045824" cy="507554"/>
            </a:xfrm>
          </p:grpSpPr>
          <p:cxnSp>
            <p:nvCxnSpPr>
              <p:cNvPr id="95" name="LineShape"/>
              <p:cNvCxnSpPr>
                <a:cxnSpLocks/>
              </p:cNvCxnSpPr>
              <p:nvPr/>
            </p:nvCxnSpPr>
            <p:spPr>
              <a:xfrm flipH="1">
                <a:off x="2602461" y="4289453"/>
                <a:ext cx="2045824" cy="0"/>
              </a:xfrm>
              <a:prstGeom prst="straightConnector1">
                <a:avLst/>
              </a:prstGeom>
              <a:noFill/>
              <a:ln w="12700" cap="flat" cmpd="sng">
                <a:solidFill>
                  <a:srgbClr val="D8D8D8"/>
                </a:solidFill>
                <a:prstDash val="solid"/>
                <a:miter/>
                <a:headEnd type="none" w="med" len="med"/>
                <a:tailEnd type="none" w="med" len="med"/>
              </a:ln>
            </p:spPr>
          </p:cxnSp>
          <p:sp>
            <p:nvSpPr>
              <p:cNvPr id="96" name="CustomText1"/>
              <p:cNvSpPr/>
              <p:nvPr/>
            </p:nvSpPr>
            <p:spPr>
              <a:xfrm>
                <a:off x="2602461" y="4341006"/>
                <a:ext cx="2045824" cy="269711"/>
              </a:xfrm>
              <a:prstGeom prst="rect">
                <a:avLst/>
              </a:prstGeom>
              <a:noFill/>
            </p:spPr>
            <p:txBody>
              <a:bodyPr wrap="none" lIns="0" tIns="0" rIns="0" bIns="0" anchor="ctr">
                <a:normAutofit/>
              </a:bodyPr>
              <a:lstStyle/>
              <a:p>
                <a:pPr algn="r"/>
                <a:r>
                  <a:rPr lang="en-US" altLang="zh-CN" b="1"/>
                  <a:t>TEXT HERE</a:t>
                </a:r>
              </a:p>
            </p:txBody>
          </p:sp>
          <p:sp>
            <p:nvSpPr>
              <p:cNvPr id="97" name="CustomText1"/>
              <p:cNvSpPr/>
              <p:nvPr/>
            </p:nvSpPr>
            <p:spPr>
              <a:xfrm>
                <a:off x="2602461" y="4527296"/>
                <a:ext cx="2045824" cy="269711"/>
              </a:xfrm>
              <a:prstGeom prst="rect">
                <a:avLst/>
              </a:prstGeom>
              <a:noFill/>
            </p:spPr>
            <p:txBody>
              <a:bodyPr wrap="none" lIns="0" tIns="0" rIns="0" bIns="0" anchor="ctr">
                <a:normAutofit/>
              </a:bodyPr>
              <a:lstStyle/>
              <a:p>
                <a:pPr algn="r"/>
                <a:r>
                  <a:rPr lang="en-US" altLang="zh-CN" sz="1100" dirty="0"/>
                  <a:t>Supporting text here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37323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4000">
        <p14:prism isInverted="1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5" grpId="0" animBg="1"/>
      <p:bldP spid="34" grpId="0" animBg="1"/>
      <p:bldP spid="3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组合 116"/>
          <p:cNvGrpSpPr/>
          <p:nvPr/>
        </p:nvGrpSpPr>
        <p:grpSpPr>
          <a:xfrm>
            <a:off x="8292743" y="385919"/>
            <a:ext cx="3444697" cy="3059732"/>
            <a:chOff x="8305154" y="327260"/>
            <a:chExt cx="3444697" cy="3059732"/>
          </a:xfrm>
        </p:grpSpPr>
        <p:sp>
          <p:nvSpPr>
            <p:cNvPr id="118" name="矩形 2"/>
            <p:cNvSpPr/>
            <p:nvPr/>
          </p:nvSpPr>
          <p:spPr>
            <a:xfrm rot="1344023">
              <a:off x="8305154" y="327260"/>
              <a:ext cx="2979525" cy="3059732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1675 w 2979525"/>
                <a:gd name="connsiteY0" fmla="*/ 2132024 h 5799813"/>
                <a:gd name="connsiteX1" fmla="*/ 2963209 w 2979525"/>
                <a:gd name="connsiteY1" fmla="*/ 0 h 5799813"/>
                <a:gd name="connsiteX2" fmla="*/ 2979525 w 2979525"/>
                <a:gd name="connsiteY2" fmla="*/ 5799813 h 5799813"/>
                <a:gd name="connsiteX3" fmla="*/ 0 w 2979525"/>
                <a:gd name="connsiteY3" fmla="*/ 5798315 h 5799813"/>
                <a:gd name="connsiteX4" fmla="*/ 1675 w 2979525"/>
                <a:gd name="connsiteY4" fmla="*/ 2132024 h 579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9525" h="5799813">
                  <a:moveTo>
                    <a:pt x="1675" y="2132024"/>
                  </a:moveTo>
                  <a:lnTo>
                    <a:pt x="2963209" y="0"/>
                  </a:lnTo>
                  <a:cubicBezTo>
                    <a:pt x="2968648" y="1933271"/>
                    <a:pt x="2974086" y="3866542"/>
                    <a:pt x="2979525" y="5799813"/>
                  </a:cubicBezTo>
                  <a:lnTo>
                    <a:pt x="0" y="5798315"/>
                  </a:lnTo>
                  <a:cubicBezTo>
                    <a:pt x="558" y="4576218"/>
                    <a:pt x="1117" y="3354121"/>
                    <a:pt x="1675" y="213202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圆角矩形 118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此处输入标题</a:t>
              </a:r>
              <a:endParaRPr lang="zh-CN" altLang="en-US" sz="2800" b="1" spc="600" dirty="0"/>
            </a:p>
          </p:txBody>
        </p:sp>
      </p:grpSp>
      <p:sp>
        <p:nvSpPr>
          <p:cNvPr id="114" name="矩形 113"/>
          <p:cNvSpPr/>
          <p:nvPr/>
        </p:nvSpPr>
        <p:spPr>
          <a:xfrm rot="1800000">
            <a:off x="4121025" y="4119176"/>
            <a:ext cx="2471054" cy="2895468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4853214" y="2995051"/>
            <a:ext cx="2495160" cy="2495160"/>
            <a:chOff x="4853214" y="2995051"/>
            <a:chExt cx="2495160" cy="2495160"/>
          </a:xfrm>
        </p:grpSpPr>
        <p:sp>
          <p:nvSpPr>
            <p:cNvPr id="56" name="Oval 4"/>
            <p:cNvSpPr>
              <a:spLocks/>
            </p:cNvSpPr>
            <p:nvPr/>
          </p:nvSpPr>
          <p:spPr bwMode="auto">
            <a:xfrm>
              <a:off x="4853214" y="2995051"/>
              <a:ext cx="2495160" cy="2495160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bg1">
                  <a:lumMod val="95000"/>
                </a:schemeClr>
              </a:solidFill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Freeform: Shape 5"/>
            <p:cNvSpPr>
              <a:spLocks/>
            </p:cNvSpPr>
            <p:nvPr/>
          </p:nvSpPr>
          <p:spPr bwMode="auto">
            <a:xfrm>
              <a:off x="5481366" y="5288461"/>
              <a:ext cx="7634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Freeform: Shape 6"/>
            <p:cNvSpPr>
              <a:spLocks/>
            </p:cNvSpPr>
            <p:nvPr/>
          </p:nvSpPr>
          <p:spPr bwMode="auto">
            <a:xfrm>
              <a:off x="6891437" y="3344024"/>
              <a:ext cx="69795" cy="38169"/>
            </a:xfrm>
            <a:custGeom>
              <a:avLst/>
              <a:gdLst>
                <a:gd name="T0" fmla="*/ 1 w 9"/>
                <a:gd name="T1" fmla="*/ 1 h 5"/>
                <a:gd name="T2" fmla="*/ 2 w 9"/>
                <a:gd name="T3" fmla="*/ 4 h 5"/>
                <a:gd name="T4" fmla="*/ 5 w 9"/>
                <a:gd name="T5" fmla="*/ 4 h 5"/>
                <a:gd name="T6" fmla="*/ 7 w 9"/>
                <a:gd name="T7" fmla="*/ 4 h 5"/>
                <a:gd name="T8" fmla="*/ 9 w 9"/>
                <a:gd name="T9" fmla="*/ 5 h 5"/>
                <a:gd name="T10" fmla="*/ 5 w 9"/>
                <a:gd name="T11" fmla="*/ 1 h 5"/>
                <a:gd name="T12" fmla="*/ 2 w 9"/>
                <a:gd name="T13" fmla="*/ 0 h 5"/>
                <a:gd name="T14" fmla="*/ 1 w 9"/>
                <a:gd name="T1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5">
                  <a:moveTo>
                    <a:pt x="1" y="1"/>
                  </a:moveTo>
                  <a:cubicBezTo>
                    <a:pt x="2" y="2"/>
                    <a:pt x="2" y="2"/>
                    <a:pt x="2" y="4"/>
                  </a:cubicBezTo>
                  <a:cubicBezTo>
                    <a:pt x="3" y="5"/>
                    <a:pt x="4" y="4"/>
                    <a:pt x="5" y="4"/>
                  </a:cubicBezTo>
                  <a:cubicBezTo>
                    <a:pt x="5" y="3"/>
                    <a:pt x="5" y="3"/>
                    <a:pt x="7" y="4"/>
                  </a:cubicBezTo>
                  <a:cubicBezTo>
                    <a:pt x="8" y="5"/>
                    <a:pt x="8" y="5"/>
                    <a:pt x="9" y="5"/>
                  </a:cubicBezTo>
                  <a:cubicBezTo>
                    <a:pt x="7" y="4"/>
                    <a:pt x="6" y="2"/>
                    <a:pt x="5" y="1"/>
                  </a:cubicBezTo>
                  <a:cubicBezTo>
                    <a:pt x="4" y="1"/>
                    <a:pt x="3" y="1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Freeform: Shape 7"/>
            <p:cNvSpPr>
              <a:spLocks/>
            </p:cNvSpPr>
            <p:nvPr/>
          </p:nvSpPr>
          <p:spPr bwMode="auto">
            <a:xfrm>
              <a:off x="6852177" y="3398552"/>
              <a:ext cx="39260" cy="45803"/>
            </a:xfrm>
            <a:custGeom>
              <a:avLst/>
              <a:gdLst>
                <a:gd name="T0" fmla="*/ 5 w 5"/>
                <a:gd name="T1" fmla="*/ 5 h 6"/>
                <a:gd name="T2" fmla="*/ 0 w 5"/>
                <a:gd name="T3" fmla="*/ 3 h 6"/>
                <a:gd name="T4" fmla="*/ 5 w 5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5" y="5"/>
                  </a:moveTo>
                  <a:cubicBezTo>
                    <a:pt x="5" y="4"/>
                    <a:pt x="1" y="0"/>
                    <a:pt x="0" y="3"/>
                  </a:cubicBezTo>
                  <a:cubicBezTo>
                    <a:pt x="0" y="4"/>
                    <a:pt x="4" y="6"/>
                    <a:pt x="5" y="5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Freeform: Shape 8"/>
            <p:cNvSpPr>
              <a:spLocks/>
            </p:cNvSpPr>
            <p:nvPr/>
          </p:nvSpPr>
          <p:spPr bwMode="auto">
            <a:xfrm>
              <a:off x="4907741" y="3995078"/>
              <a:ext cx="45803" cy="92696"/>
            </a:xfrm>
            <a:custGeom>
              <a:avLst/>
              <a:gdLst>
                <a:gd name="T0" fmla="*/ 2 w 6"/>
                <a:gd name="T1" fmla="*/ 9 h 12"/>
                <a:gd name="T2" fmla="*/ 5 w 6"/>
                <a:gd name="T3" fmla="*/ 11 h 12"/>
                <a:gd name="T4" fmla="*/ 3 w 6"/>
                <a:gd name="T5" fmla="*/ 6 h 12"/>
                <a:gd name="T6" fmla="*/ 1 w 6"/>
                <a:gd name="T7" fmla="*/ 1 h 12"/>
                <a:gd name="T8" fmla="*/ 1 w 6"/>
                <a:gd name="T9" fmla="*/ 0 h 12"/>
                <a:gd name="T10" fmla="*/ 0 w 6"/>
                <a:gd name="T11" fmla="*/ 4 h 12"/>
                <a:gd name="T12" fmla="*/ 1 w 6"/>
                <a:gd name="T13" fmla="*/ 7 h 12"/>
                <a:gd name="T14" fmla="*/ 2 w 6"/>
                <a:gd name="T1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2">
                  <a:moveTo>
                    <a:pt x="2" y="9"/>
                  </a:moveTo>
                  <a:cubicBezTo>
                    <a:pt x="3" y="9"/>
                    <a:pt x="4" y="12"/>
                    <a:pt x="5" y="11"/>
                  </a:cubicBezTo>
                  <a:cubicBezTo>
                    <a:pt x="6" y="9"/>
                    <a:pt x="3" y="7"/>
                    <a:pt x="3" y="6"/>
                  </a:cubicBezTo>
                  <a:cubicBezTo>
                    <a:pt x="2" y="5"/>
                    <a:pt x="3" y="3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1" y="5"/>
                    <a:pt x="1" y="6"/>
                    <a:pt x="1" y="7"/>
                  </a:cubicBezTo>
                  <a:cubicBezTo>
                    <a:pt x="1" y="8"/>
                    <a:pt x="2" y="8"/>
                    <a:pt x="2" y="9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Freeform: Shape 9"/>
            <p:cNvSpPr>
              <a:spLocks/>
            </p:cNvSpPr>
            <p:nvPr/>
          </p:nvSpPr>
          <p:spPr bwMode="auto">
            <a:xfrm>
              <a:off x="5294883" y="3304765"/>
              <a:ext cx="46893" cy="31626"/>
            </a:xfrm>
            <a:custGeom>
              <a:avLst/>
              <a:gdLst>
                <a:gd name="T0" fmla="*/ 1 w 6"/>
                <a:gd name="T1" fmla="*/ 4 h 4"/>
                <a:gd name="T2" fmla="*/ 3 w 6"/>
                <a:gd name="T3" fmla="*/ 3 h 4"/>
                <a:gd name="T4" fmla="*/ 6 w 6"/>
                <a:gd name="T5" fmla="*/ 1 h 4"/>
                <a:gd name="T6" fmla="*/ 5 w 6"/>
                <a:gd name="T7" fmla="*/ 0 h 4"/>
                <a:gd name="T8" fmla="*/ 0 w 6"/>
                <a:gd name="T9" fmla="*/ 4 h 4"/>
                <a:gd name="T10" fmla="*/ 1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1" y="4"/>
                  </a:moveTo>
                  <a:cubicBezTo>
                    <a:pt x="1" y="4"/>
                    <a:pt x="3" y="3"/>
                    <a:pt x="3" y="3"/>
                  </a:cubicBezTo>
                  <a:cubicBezTo>
                    <a:pt x="4" y="3"/>
                    <a:pt x="6" y="2"/>
                    <a:pt x="6" y="1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3" y="1"/>
                    <a:pt x="2" y="3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Freeform: Shape 10"/>
            <p:cNvSpPr>
              <a:spLocks/>
            </p:cNvSpPr>
            <p:nvPr/>
          </p:nvSpPr>
          <p:spPr bwMode="auto">
            <a:xfrm>
              <a:off x="5357044" y="3234970"/>
              <a:ext cx="262821" cy="154857"/>
            </a:xfrm>
            <a:custGeom>
              <a:avLst/>
              <a:gdLst>
                <a:gd name="T0" fmla="*/ 0 w 34"/>
                <a:gd name="T1" fmla="*/ 7 h 20"/>
                <a:gd name="T2" fmla="*/ 2 w 34"/>
                <a:gd name="T3" fmla="*/ 6 h 20"/>
                <a:gd name="T4" fmla="*/ 3 w 34"/>
                <a:gd name="T5" fmla="*/ 5 h 20"/>
                <a:gd name="T6" fmla="*/ 4 w 34"/>
                <a:gd name="T7" fmla="*/ 7 h 20"/>
                <a:gd name="T8" fmla="*/ 6 w 34"/>
                <a:gd name="T9" fmla="*/ 7 h 20"/>
                <a:gd name="T10" fmla="*/ 5 w 34"/>
                <a:gd name="T11" fmla="*/ 10 h 20"/>
                <a:gd name="T12" fmla="*/ 4 w 34"/>
                <a:gd name="T13" fmla="*/ 11 h 20"/>
                <a:gd name="T14" fmla="*/ 7 w 34"/>
                <a:gd name="T15" fmla="*/ 11 h 20"/>
                <a:gd name="T16" fmla="*/ 9 w 34"/>
                <a:gd name="T17" fmla="*/ 9 h 20"/>
                <a:gd name="T18" fmla="*/ 11 w 34"/>
                <a:gd name="T19" fmla="*/ 8 h 20"/>
                <a:gd name="T20" fmla="*/ 11 w 34"/>
                <a:gd name="T21" fmla="*/ 10 h 20"/>
                <a:gd name="T22" fmla="*/ 8 w 34"/>
                <a:gd name="T23" fmla="*/ 12 h 20"/>
                <a:gd name="T24" fmla="*/ 5 w 34"/>
                <a:gd name="T25" fmla="*/ 13 h 20"/>
                <a:gd name="T26" fmla="*/ 2 w 34"/>
                <a:gd name="T27" fmla="*/ 14 h 20"/>
                <a:gd name="T28" fmla="*/ 2 w 34"/>
                <a:gd name="T29" fmla="*/ 17 h 20"/>
                <a:gd name="T30" fmla="*/ 4 w 34"/>
                <a:gd name="T31" fmla="*/ 16 h 20"/>
                <a:gd name="T32" fmla="*/ 10 w 34"/>
                <a:gd name="T33" fmla="*/ 16 h 20"/>
                <a:gd name="T34" fmla="*/ 13 w 34"/>
                <a:gd name="T35" fmla="*/ 17 h 20"/>
                <a:gd name="T36" fmla="*/ 15 w 34"/>
                <a:gd name="T37" fmla="*/ 18 h 20"/>
                <a:gd name="T38" fmla="*/ 17 w 34"/>
                <a:gd name="T39" fmla="*/ 18 h 20"/>
                <a:gd name="T40" fmla="*/ 19 w 34"/>
                <a:gd name="T41" fmla="*/ 19 h 20"/>
                <a:gd name="T42" fmla="*/ 22 w 34"/>
                <a:gd name="T43" fmla="*/ 19 h 20"/>
                <a:gd name="T44" fmla="*/ 24 w 34"/>
                <a:gd name="T45" fmla="*/ 18 h 20"/>
                <a:gd name="T46" fmla="*/ 26 w 34"/>
                <a:gd name="T47" fmla="*/ 18 h 20"/>
                <a:gd name="T48" fmla="*/ 26 w 34"/>
                <a:gd name="T49" fmla="*/ 15 h 20"/>
                <a:gd name="T50" fmla="*/ 22 w 34"/>
                <a:gd name="T51" fmla="*/ 13 h 20"/>
                <a:gd name="T52" fmla="*/ 22 w 34"/>
                <a:gd name="T53" fmla="*/ 12 h 20"/>
                <a:gd name="T54" fmla="*/ 26 w 34"/>
                <a:gd name="T55" fmla="*/ 13 h 20"/>
                <a:gd name="T56" fmla="*/ 29 w 34"/>
                <a:gd name="T57" fmla="*/ 13 h 20"/>
                <a:gd name="T58" fmla="*/ 32 w 34"/>
                <a:gd name="T59" fmla="*/ 12 h 20"/>
                <a:gd name="T60" fmla="*/ 34 w 34"/>
                <a:gd name="T61" fmla="*/ 10 h 20"/>
                <a:gd name="T62" fmla="*/ 28 w 34"/>
                <a:gd name="T63" fmla="*/ 9 h 20"/>
                <a:gd name="T64" fmla="*/ 25 w 34"/>
                <a:gd name="T65" fmla="*/ 7 h 20"/>
                <a:gd name="T66" fmla="*/ 22 w 34"/>
                <a:gd name="T67" fmla="*/ 7 h 20"/>
                <a:gd name="T68" fmla="*/ 22 w 34"/>
                <a:gd name="T69" fmla="*/ 3 h 20"/>
                <a:gd name="T70" fmla="*/ 14 w 34"/>
                <a:gd name="T71" fmla="*/ 2 h 20"/>
                <a:gd name="T72" fmla="*/ 8 w 34"/>
                <a:gd name="T73" fmla="*/ 0 h 20"/>
                <a:gd name="T74" fmla="*/ 0 w 34"/>
                <a:gd name="T75" fmla="*/ 7 h 20"/>
                <a:gd name="T76" fmla="*/ 0 w 34"/>
                <a:gd name="T77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4" h="20">
                  <a:moveTo>
                    <a:pt x="0" y="7"/>
                  </a:moveTo>
                  <a:cubicBezTo>
                    <a:pt x="0" y="7"/>
                    <a:pt x="2" y="7"/>
                    <a:pt x="2" y="6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2" y="7"/>
                    <a:pt x="4" y="7"/>
                  </a:cubicBezTo>
                  <a:cubicBezTo>
                    <a:pt x="5" y="6"/>
                    <a:pt x="5" y="6"/>
                    <a:pt x="6" y="7"/>
                  </a:cubicBezTo>
                  <a:cubicBezTo>
                    <a:pt x="7" y="7"/>
                    <a:pt x="5" y="9"/>
                    <a:pt x="5" y="10"/>
                  </a:cubicBezTo>
                  <a:cubicBezTo>
                    <a:pt x="4" y="10"/>
                    <a:pt x="3" y="11"/>
                    <a:pt x="4" y="11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7" y="11"/>
                    <a:pt x="8" y="9"/>
                    <a:pt x="9" y="9"/>
                  </a:cubicBezTo>
                  <a:cubicBezTo>
                    <a:pt x="9" y="8"/>
                    <a:pt x="10" y="8"/>
                    <a:pt x="11" y="8"/>
                  </a:cubicBezTo>
                  <a:cubicBezTo>
                    <a:pt x="11" y="9"/>
                    <a:pt x="14" y="9"/>
                    <a:pt x="11" y="10"/>
                  </a:cubicBezTo>
                  <a:cubicBezTo>
                    <a:pt x="9" y="11"/>
                    <a:pt x="8" y="11"/>
                    <a:pt x="8" y="12"/>
                  </a:cubicBezTo>
                  <a:cubicBezTo>
                    <a:pt x="7" y="13"/>
                    <a:pt x="7" y="14"/>
                    <a:pt x="5" y="13"/>
                  </a:cubicBezTo>
                  <a:cubicBezTo>
                    <a:pt x="3" y="13"/>
                    <a:pt x="2" y="13"/>
                    <a:pt x="2" y="14"/>
                  </a:cubicBezTo>
                  <a:cubicBezTo>
                    <a:pt x="1" y="15"/>
                    <a:pt x="1" y="17"/>
                    <a:pt x="2" y="17"/>
                  </a:cubicBezTo>
                  <a:cubicBezTo>
                    <a:pt x="3" y="17"/>
                    <a:pt x="3" y="17"/>
                    <a:pt x="4" y="16"/>
                  </a:cubicBezTo>
                  <a:cubicBezTo>
                    <a:pt x="5" y="16"/>
                    <a:pt x="9" y="16"/>
                    <a:pt x="10" y="16"/>
                  </a:cubicBezTo>
                  <a:cubicBezTo>
                    <a:pt x="11" y="16"/>
                    <a:pt x="12" y="17"/>
                    <a:pt x="13" y="17"/>
                  </a:cubicBezTo>
                  <a:cubicBezTo>
                    <a:pt x="13" y="17"/>
                    <a:pt x="14" y="18"/>
                    <a:pt x="15" y="18"/>
                  </a:cubicBezTo>
                  <a:cubicBezTo>
                    <a:pt x="16" y="19"/>
                    <a:pt x="16" y="17"/>
                    <a:pt x="17" y="18"/>
                  </a:cubicBezTo>
                  <a:cubicBezTo>
                    <a:pt x="19" y="19"/>
                    <a:pt x="18" y="19"/>
                    <a:pt x="19" y="19"/>
                  </a:cubicBezTo>
                  <a:cubicBezTo>
                    <a:pt x="20" y="19"/>
                    <a:pt x="22" y="19"/>
                    <a:pt x="22" y="19"/>
                  </a:cubicBezTo>
                  <a:cubicBezTo>
                    <a:pt x="22" y="19"/>
                    <a:pt x="22" y="17"/>
                    <a:pt x="24" y="18"/>
                  </a:cubicBezTo>
                  <a:cubicBezTo>
                    <a:pt x="25" y="18"/>
                    <a:pt x="26" y="20"/>
                    <a:pt x="26" y="18"/>
                  </a:cubicBezTo>
                  <a:cubicBezTo>
                    <a:pt x="26" y="17"/>
                    <a:pt x="27" y="16"/>
                    <a:pt x="26" y="15"/>
                  </a:cubicBezTo>
                  <a:cubicBezTo>
                    <a:pt x="24" y="14"/>
                    <a:pt x="22" y="14"/>
                    <a:pt x="22" y="13"/>
                  </a:cubicBezTo>
                  <a:cubicBezTo>
                    <a:pt x="22" y="13"/>
                    <a:pt x="22" y="12"/>
                    <a:pt x="22" y="12"/>
                  </a:cubicBezTo>
                  <a:cubicBezTo>
                    <a:pt x="23" y="11"/>
                    <a:pt x="25" y="12"/>
                    <a:pt x="26" y="13"/>
                  </a:cubicBezTo>
                  <a:cubicBezTo>
                    <a:pt x="27" y="13"/>
                    <a:pt x="28" y="14"/>
                    <a:pt x="29" y="13"/>
                  </a:cubicBezTo>
                  <a:cubicBezTo>
                    <a:pt x="30" y="13"/>
                    <a:pt x="31" y="12"/>
                    <a:pt x="32" y="12"/>
                  </a:cubicBezTo>
                  <a:cubicBezTo>
                    <a:pt x="32" y="11"/>
                    <a:pt x="34" y="10"/>
                    <a:pt x="34" y="10"/>
                  </a:cubicBezTo>
                  <a:cubicBezTo>
                    <a:pt x="34" y="10"/>
                    <a:pt x="29" y="9"/>
                    <a:pt x="28" y="9"/>
                  </a:cubicBezTo>
                  <a:cubicBezTo>
                    <a:pt x="28" y="8"/>
                    <a:pt x="26" y="7"/>
                    <a:pt x="25" y="7"/>
                  </a:cubicBezTo>
                  <a:cubicBezTo>
                    <a:pt x="25" y="7"/>
                    <a:pt x="23" y="8"/>
                    <a:pt x="22" y="7"/>
                  </a:cubicBezTo>
                  <a:cubicBezTo>
                    <a:pt x="22" y="5"/>
                    <a:pt x="22" y="3"/>
                    <a:pt x="22" y="3"/>
                  </a:cubicBezTo>
                  <a:cubicBezTo>
                    <a:pt x="21" y="3"/>
                    <a:pt x="15" y="3"/>
                    <a:pt x="14" y="2"/>
                  </a:cubicBezTo>
                  <a:cubicBezTo>
                    <a:pt x="13" y="2"/>
                    <a:pt x="10" y="1"/>
                    <a:pt x="8" y="0"/>
                  </a:cubicBezTo>
                  <a:cubicBezTo>
                    <a:pt x="5" y="2"/>
                    <a:pt x="3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Freeform: Shape 11"/>
            <p:cNvSpPr>
              <a:spLocks/>
            </p:cNvSpPr>
            <p:nvPr/>
          </p:nvSpPr>
          <p:spPr bwMode="auto">
            <a:xfrm>
              <a:off x="4915375" y="3382193"/>
              <a:ext cx="1085089" cy="1930259"/>
            </a:xfrm>
            <a:custGeom>
              <a:avLst/>
              <a:gdLst>
                <a:gd name="T0" fmla="*/ 82 w 140"/>
                <a:gd name="T1" fmla="*/ 249 h 249"/>
                <a:gd name="T2" fmla="*/ 81 w 140"/>
                <a:gd name="T3" fmla="*/ 242 h 249"/>
                <a:gd name="T4" fmla="*/ 86 w 140"/>
                <a:gd name="T5" fmla="*/ 233 h 249"/>
                <a:gd name="T6" fmla="*/ 89 w 140"/>
                <a:gd name="T7" fmla="*/ 227 h 249"/>
                <a:gd name="T8" fmla="*/ 95 w 140"/>
                <a:gd name="T9" fmla="*/ 217 h 249"/>
                <a:gd name="T10" fmla="*/ 109 w 140"/>
                <a:gd name="T11" fmla="*/ 211 h 249"/>
                <a:gd name="T12" fmla="*/ 122 w 140"/>
                <a:gd name="T13" fmla="*/ 197 h 249"/>
                <a:gd name="T14" fmla="*/ 133 w 140"/>
                <a:gd name="T15" fmla="*/ 175 h 249"/>
                <a:gd name="T16" fmla="*/ 127 w 140"/>
                <a:gd name="T17" fmla="*/ 151 h 249"/>
                <a:gd name="T18" fmla="*/ 109 w 140"/>
                <a:gd name="T19" fmla="*/ 150 h 249"/>
                <a:gd name="T20" fmla="*/ 109 w 140"/>
                <a:gd name="T21" fmla="*/ 141 h 249"/>
                <a:gd name="T22" fmla="*/ 90 w 140"/>
                <a:gd name="T23" fmla="*/ 124 h 249"/>
                <a:gd name="T24" fmla="*/ 84 w 140"/>
                <a:gd name="T25" fmla="*/ 119 h 249"/>
                <a:gd name="T26" fmla="*/ 72 w 140"/>
                <a:gd name="T27" fmla="*/ 118 h 249"/>
                <a:gd name="T28" fmla="*/ 65 w 140"/>
                <a:gd name="T29" fmla="*/ 113 h 249"/>
                <a:gd name="T30" fmla="*/ 50 w 140"/>
                <a:gd name="T31" fmla="*/ 119 h 249"/>
                <a:gd name="T32" fmla="*/ 41 w 140"/>
                <a:gd name="T33" fmla="*/ 104 h 249"/>
                <a:gd name="T34" fmla="*/ 36 w 140"/>
                <a:gd name="T35" fmla="*/ 92 h 249"/>
                <a:gd name="T36" fmla="*/ 23 w 140"/>
                <a:gd name="T37" fmla="*/ 98 h 249"/>
                <a:gd name="T38" fmla="*/ 25 w 140"/>
                <a:gd name="T39" fmla="*/ 74 h 249"/>
                <a:gd name="T40" fmla="*/ 40 w 140"/>
                <a:gd name="T41" fmla="*/ 71 h 249"/>
                <a:gd name="T42" fmla="*/ 49 w 140"/>
                <a:gd name="T43" fmla="*/ 78 h 249"/>
                <a:gd name="T44" fmla="*/ 57 w 140"/>
                <a:gd name="T45" fmla="*/ 53 h 249"/>
                <a:gd name="T46" fmla="*/ 65 w 140"/>
                <a:gd name="T47" fmla="*/ 46 h 249"/>
                <a:gd name="T48" fmla="*/ 76 w 140"/>
                <a:gd name="T49" fmla="*/ 37 h 249"/>
                <a:gd name="T50" fmla="*/ 88 w 140"/>
                <a:gd name="T51" fmla="*/ 32 h 249"/>
                <a:gd name="T52" fmla="*/ 80 w 140"/>
                <a:gd name="T53" fmla="*/ 30 h 249"/>
                <a:gd name="T54" fmla="*/ 72 w 140"/>
                <a:gd name="T55" fmla="*/ 26 h 249"/>
                <a:gd name="T56" fmla="*/ 86 w 140"/>
                <a:gd name="T57" fmla="*/ 25 h 249"/>
                <a:gd name="T58" fmla="*/ 91 w 140"/>
                <a:gd name="T59" fmla="*/ 28 h 249"/>
                <a:gd name="T60" fmla="*/ 102 w 140"/>
                <a:gd name="T61" fmla="*/ 30 h 249"/>
                <a:gd name="T62" fmla="*/ 96 w 140"/>
                <a:gd name="T63" fmla="*/ 23 h 249"/>
                <a:gd name="T64" fmla="*/ 88 w 140"/>
                <a:gd name="T65" fmla="*/ 12 h 249"/>
                <a:gd name="T66" fmla="*/ 73 w 140"/>
                <a:gd name="T67" fmla="*/ 6 h 249"/>
                <a:gd name="T68" fmla="*/ 58 w 140"/>
                <a:gd name="T69" fmla="*/ 4 h 249"/>
                <a:gd name="T70" fmla="*/ 56 w 140"/>
                <a:gd name="T71" fmla="*/ 15 h 249"/>
                <a:gd name="T72" fmla="*/ 51 w 140"/>
                <a:gd name="T73" fmla="*/ 21 h 249"/>
                <a:gd name="T74" fmla="*/ 42 w 140"/>
                <a:gd name="T75" fmla="*/ 15 h 249"/>
                <a:gd name="T76" fmla="*/ 2 w 140"/>
                <a:gd name="T77" fmla="*/ 80 h 249"/>
                <a:gd name="T78" fmla="*/ 14 w 140"/>
                <a:gd name="T79" fmla="*/ 101 h 249"/>
                <a:gd name="T80" fmla="*/ 27 w 140"/>
                <a:gd name="T81" fmla="*/ 107 h 249"/>
                <a:gd name="T82" fmla="*/ 40 w 140"/>
                <a:gd name="T83" fmla="*/ 120 h 249"/>
                <a:gd name="T84" fmla="*/ 52 w 140"/>
                <a:gd name="T85" fmla="*/ 123 h 249"/>
                <a:gd name="T86" fmla="*/ 48 w 140"/>
                <a:gd name="T87" fmla="*/ 144 h 249"/>
                <a:gd name="T88" fmla="*/ 58 w 140"/>
                <a:gd name="T89" fmla="*/ 174 h 249"/>
                <a:gd name="T90" fmla="*/ 71 w 140"/>
                <a:gd name="T91" fmla="*/ 198 h 249"/>
                <a:gd name="T92" fmla="*/ 70 w 140"/>
                <a:gd name="T93" fmla="*/ 217 h 249"/>
                <a:gd name="T94" fmla="*/ 70 w 140"/>
                <a:gd name="T95" fmla="*/ 231 h 249"/>
                <a:gd name="T96" fmla="*/ 71 w 140"/>
                <a:gd name="T97" fmla="*/ 241 h 249"/>
                <a:gd name="T98" fmla="*/ 75 w 140"/>
                <a:gd name="T99" fmla="*/ 247 h 249"/>
                <a:gd name="T100" fmla="*/ 54 w 140"/>
                <a:gd name="T101" fmla="*/ 42 h 249"/>
                <a:gd name="T102" fmla="*/ 55 w 140"/>
                <a:gd name="T103" fmla="*/ 38 h 249"/>
                <a:gd name="T104" fmla="*/ 48 w 140"/>
                <a:gd name="T105" fmla="*/ 42 h 249"/>
                <a:gd name="T106" fmla="*/ 39 w 140"/>
                <a:gd name="T107" fmla="*/ 46 h 249"/>
                <a:gd name="T108" fmla="*/ 50 w 140"/>
                <a:gd name="T109" fmla="*/ 34 h 249"/>
                <a:gd name="T110" fmla="*/ 40 w 140"/>
                <a:gd name="T111" fmla="*/ 3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0" h="249">
                  <a:moveTo>
                    <a:pt x="77" y="248"/>
                  </a:moveTo>
                  <a:cubicBezTo>
                    <a:pt x="78" y="248"/>
                    <a:pt x="79" y="248"/>
                    <a:pt x="78" y="246"/>
                  </a:cubicBezTo>
                  <a:cubicBezTo>
                    <a:pt x="78" y="245"/>
                    <a:pt x="81" y="246"/>
                    <a:pt x="80" y="247"/>
                  </a:cubicBezTo>
                  <a:cubicBezTo>
                    <a:pt x="78" y="248"/>
                    <a:pt x="78" y="248"/>
                    <a:pt x="78" y="248"/>
                  </a:cubicBezTo>
                  <a:cubicBezTo>
                    <a:pt x="79" y="248"/>
                    <a:pt x="81" y="249"/>
                    <a:pt x="82" y="249"/>
                  </a:cubicBezTo>
                  <a:cubicBezTo>
                    <a:pt x="83" y="249"/>
                    <a:pt x="86" y="249"/>
                    <a:pt x="86" y="249"/>
                  </a:cubicBezTo>
                  <a:cubicBezTo>
                    <a:pt x="86" y="249"/>
                    <a:pt x="89" y="248"/>
                    <a:pt x="90" y="248"/>
                  </a:cubicBezTo>
                  <a:cubicBezTo>
                    <a:pt x="90" y="248"/>
                    <a:pt x="87" y="248"/>
                    <a:pt x="86" y="248"/>
                  </a:cubicBezTo>
                  <a:cubicBezTo>
                    <a:pt x="84" y="247"/>
                    <a:pt x="82" y="246"/>
                    <a:pt x="81" y="245"/>
                  </a:cubicBezTo>
                  <a:cubicBezTo>
                    <a:pt x="81" y="244"/>
                    <a:pt x="80" y="243"/>
                    <a:pt x="81" y="242"/>
                  </a:cubicBezTo>
                  <a:cubicBezTo>
                    <a:pt x="82" y="242"/>
                    <a:pt x="84" y="240"/>
                    <a:pt x="85" y="240"/>
                  </a:cubicBezTo>
                  <a:cubicBezTo>
                    <a:pt x="85" y="240"/>
                    <a:pt x="86" y="238"/>
                    <a:pt x="85" y="238"/>
                  </a:cubicBezTo>
                  <a:cubicBezTo>
                    <a:pt x="85" y="237"/>
                    <a:pt x="83" y="237"/>
                    <a:pt x="82" y="237"/>
                  </a:cubicBezTo>
                  <a:cubicBezTo>
                    <a:pt x="82" y="237"/>
                    <a:pt x="82" y="236"/>
                    <a:pt x="83" y="235"/>
                  </a:cubicBezTo>
                  <a:cubicBezTo>
                    <a:pt x="85" y="234"/>
                    <a:pt x="85" y="233"/>
                    <a:pt x="86" y="233"/>
                  </a:cubicBezTo>
                  <a:cubicBezTo>
                    <a:pt x="86" y="232"/>
                    <a:pt x="87" y="232"/>
                    <a:pt x="88" y="231"/>
                  </a:cubicBezTo>
                  <a:cubicBezTo>
                    <a:pt x="88" y="230"/>
                    <a:pt x="87" y="230"/>
                    <a:pt x="86" y="230"/>
                  </a:cubicBezTo>
                  <a:cubicBezTo>
                    <a:pt x="85" y="230"/>
                    <a:pt x="85" y="229"/>
                    <a:pt x="84" y="228"/>
                  </a:cubicBezTo>
                  <a:cubicBezTo>
                    <a:pt x="84" y="227"/>
                    <a:pt x="87" y="228"/>
                    <a:pt x="89" y="229"/>
                  </a:cubicBezTo>
                  <a:cubicBezTo>
                    <a:pt x="90" y="229"/>
                    <a:pt x="89" y="228"/>
                    <a:pt x="89" y="227"/>
                  </a:cubicBezTo>
                  <a:cubicBezTo>
                    <a:pt x="89" y="226"/>
                    <a:pt x="89" y="225"/>
                    <a:pt x="90" y="225"/>
                  </a:cubicBezTo>
                  <a:cubicBezTo>
                    <a:pt x="91" y="226"/>
                    <a:pt x="96" y="225"/>
                    <a:pt x="96" y="225"/>
                  </a:cubicBezTo>
                  <a:cubicBezTo>
                    <a:pt x="97" y="225"/>
                    <a:pt x="98" y="223"/>
                    <a:pt x="99" y="222"/>
                  </a:cubicBezTo>
                  <a:cubicBezTo>
                    <a:pt x="99" y="221"/>
                    <a:pt x="100" y="221"/>
                    <a:pt x="99" y="220"/>
                  </a:cubicBezTo>
                  <a:cubicBezTo>
                    <a:pt x="98" y="220"/>
                    <a:pt x="95" y="218"/>
                    <a:pt x="95" y="217"/>
                  </a:cubicBezTo>
                  <a:cubicBezTo>
                    <a:pt x="95" y="217"/>
                    <a:pt x="96" y="214"/>
                    <a:pt x="96" y="213"/>
                  </a:cubicBezTo>
                  <a:cubicBezTo>
                    <a:pt x="96" y="213"/>
                    <a:pt x="96" y="218"/>
                    <a:pt x="99" y="219"/>
                  </a:cubicBezTo>
                  <a:cubicBezTo>
                    <a:pt x="101" y="219"/>
                    <a:pt x="102" y="220"/>
                    <a:pt x="104" y="218"/>
                  </a:cubicBezTo>
                  <a:cubicBezTo>
                    <a:pt x="106" y="216"/>
                    <a:pt x="107" y="215"/>
                    <a:pt x="108" y="214"/>
                  </a:cubicBezTo>
                  <a:cubicBezTo>
                    <a:pt x="108" y="212"/>
                    <a:pt x="108" y="211"/>
                    <a:pt x="109" y="211"/>
                  </a:cubicBezTo>
                  <a:cubicBezTo>
                    <a:pt x="110" y="210"/>
                    <a:pt x="110" y="211"/>
                    <a:pt x="111" y="208"/>
                  </a:cubicBezTo>
                  <a:cubicBezTo>
                    <a:pt x="112" y="206"/>
                    <a:pt x="113" y="208"/>
                    <a:pt x="114" y="206"/>
                  </a:cubicBezTo>
                  <a:cubicBezTo>
                    <a:pt x="115" y="204"/>
                    <a:pt x="112" y="202"/>
                    <a:pt x="114" y="201"/>
                  </a:cubicBezTo>
                  <a:cubicBezTo>
                    <a:pt x="116" y="199"/>
                    <a:pt x="119" y="198"/>
                    <a:pt x="119" y="198"/>
                  </a:cubicBezTo>
                  <a:cubicBezTo>
                    <a:pt x="119" y="198"/>
                    <a:pt x="120" y="197"/>
                    <a:pt x="122" y="197"/>
                  </a:cubicBezTo>
                  <a:cubicBezTo>
                    <a:pt x="124" y="196"/>
                    <a:pt x="126" y="197"/>
                    <a:pt x="127" y="196"/>
                  </a:cubicBezTo>
                  <a:cubicBezTo>
                    <a:pt x="127" y="194"/>
                    <a:pt x="128" y="192"/>
                    <a:pt x="129" y="191"/>
                  </a:cubicBezTo>
                  <a:cubicBezTo>
                    <a:pt x="130" y="190"/>
                    <a:pt x="131" y="188"/>
                    <a:pt x="131" y="187"/>
                  </a:cubicBezTo>
                  <a:cubicBezTo>
                    <a:pt x="130" y="186"/>
                    <a:pt x="132" y="182"/>
                    <a:pt x="132" y="181"/>
                  </a:cubicBezTo>
                  <a:cubicBezTo>
                    <a:pt x="132" y="180"/>
                    <a:pt x="130" y="177"/>
                    <a:pt x="133" y="175"/>
                  </a:cubicBezTo>
                  <a:cubicBezTo>
                    <a:pt x="135" y="172"/>
                    <a:pt x="138" y="169"/>
                    <a:pt x="138" y="168"/>
                  </a:cubicBezTo>
                  <a:cubicBezTo>
                    <a:pt x="138" y="167"/>
                    <a:pt x="140" y="163"/>
                    <a:pt x="140" y="161"/>
                  </a:cubicBezTo>
                  <a:cubicBezTo>
                    <a:pt x="140" y="159"/>
                    <a:pt x="138" y="156"/>
                    <a:pt x="137" y="156"/>
                  </a:cubicBezTo>
                  <a:cubicBezTo>
                    <a:pt x="136" y="155"/>
                    <a:pt x="133" y="155"/>
                    <a:pt x="132" y="153"/>
                  </a:cubicBezTo>
                  <a:cubicBezTo>
                    <a:pt x="131" y="152"/>
                    <a:pt x="128" y="150"/>
                    <a:pt x="127" y="151"/>
                  </a:cubicBezTo>
                  <a:cubicBezTo>
                    <a:pt x="126" y="151"/>
                    <a:pt x="124" y="151"/>
                    <a:pt x="122" y="150"/>
                  </a:cubicBezTo>
                  <a:cubicBezTo>
                    <a:pt x="121" y="149"/>
                    <a:pt x="119" y="148"/>
                    <a:pt x="118" y="147"/>
                  </a:cubicBezTo>
                  <a:cubicBezTo>
                    <a:pt x="117" y="146"/>
                    <a:pt x="115" y="146"/>
                    <a:pt x="114" y="146"/>
                  </a:cubicBezTo>
                  <a:cubicBezTo>
                    <a:pt x="113" y="146"/>
                    <a:pt x="113" y="145"/>
                    <a:pt x="111" y="147"/>
                  </a:cubicBezTo>
                  <a:cubicBezTo>
                    <a:pt x="110" y="150"/>
                    <a:pt x="111" y="151"/>
                    <a:pt x="109" y="150"/>
                  </a:cubicBezTo>
                  <a:cubicBezTo>
                    <a:pt x="106" y="150"/>
                    <a:pt x="109" y="150"/>
                    <a:pt x="110" y="147"/>
                  </a:cubicBezTo>
                  <a:cubicBezTo>
                    <a:pt x="112" y="145"/>
                    <a:pt x="110" y="143"/>
                    <a:pt x="108" y="144"/>
                  </a:cubicBezTo>
                  <a:cubicBezTo>
                    <a:pt x="107" y="144"/>
                    <a:pt x="108" y="146"/>
                    <a:pt x="105" y="146"/>
                  </a:cubicBezTo>
                  <a:cubicBezTo>
                    <a:pt x="102" y="147"/>
                    <a:pt x="102" y="145"/>
                    <a:pt x="104" y="144"/>
                  </a:cubicBezTo>
                  <a:cubicBezTo>
                    <a:pt x="106" y="144"/>
                    <a:pt x="109" y="142"/>
                    <a:pt x="109" y="141"/>
                  </a:cubicBezTo>
                  <a:cubicBezTo>
                    <a:pt x="109" y="141"/>
                    <a:pt x="109" y="138"/>
                    <a:pt x="107" y="138"/>
                  </a:cubicBezTo>
                  <a:cubicBezTo>
                    <a:pt x="106" y="138"/>
                    <a:pt x="106" y="136"/>
                    <a:pt x="104" y="134"/>
                  </a:cubicBezTo>
                  <a:cubicBezTo>
                    <a:pt x="102" y="131"/>
                    <a:pt x="99" y="128"/>
                    <a:pt x="97" y="128"/>
                  </a:cubicBezTo>
                  <a:cubicBezTo>
                    <a:pt x="95" y="129"/>
                    <a:pt x="94" y="131"/>
                    <a:pt x="92" y="128"/>
                  </a:cubicBezTo>
                  <a:cubicBezTo>
                    <a:pt x="91" y="126"/>
                    <a:pt x="90" y="126"/>
                    <a:pt x="90" y="124"/>
                  </a:cubicBezTo>
                  <a:cubicBezTo>
                    <a:pt x="89" y="123"/>
                    <a:pt x="87" y="124"/>
                    <a:pt x="87" y="124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6" y="123"/>
                    <a:pt x="84" y="124"/>
                    <a:pt x="85" y="122"/>
                  </a:cubicBezTo>
                  <a:cubicBezTo>
                    <a:pt x="86" y="120"/>
                    <a:pt x="87" y="116"/>
                    <a:pt x="86" y="117"/>
                  </a:cubicBezTo>
                  <a:cubicBezTo>
                    <a:pt x="86" y="117"/>
                    <a:pt x="85" y="120"/>
                    <a:pt x="84" y="119"/>
                  </a:cubicBezTo>
                  <a:cubicBezTo>
                    <a:pt x="83" y="119"/>
                    <a:pt x="84" y="119"/>
                    <a:pt x="82" y="118"/>
                  </a:cubicBezTo>
                  <a:cubicBezTo>
                    <a:pt x="80" y="116"/>
                    <a:pt x="78" y="117"/>
                    <a:pt x="78" y="118"/>
                  </a:cubicBezTo>
                  <a:cubicBezTo>
                    <a:pt x="78" y="119"/>
                    <a:pt x="77" y="120"/>
                    <a:pt x="77" y="120"/>
                  </a:cubicBezTo>
                  <a:cubicBezTo>
                    <a:pt x="77" y="120"/>
                    <a:pt x="77" y="120"/>
                    <a:pt x="76" y="118"/>
                  </a:cubicBezTo>
                  <a:cubicBezTo>
                    <a:pt x="76" y="117"/>
                    <a:pt x="73" y="117"/>
                    <a:pt x="72" y="118"/>
                  </a:cubicBezTo>
                  <a:cubicBezTo>
                    <a:pt x="71" y="119"/>
                    <a:pt x="70" y="115"/>
                    <a:pt x="69" y="115"/>
                  </a:cubicBezTo>
                  <a:cubicBezTo>
                    <a:pt x="69" y="115"/>
                    <a:pt x="67" y="116"/>
                    <a:pt x="66" y="118"/>
                  </a:cubicBezTo>
                  <a:cubicBezTo>
                    <a:pt x="65" y="120"/>
                    <a:pt x="66" y="122"/>
                    <a:pt x="65" y="122"/>
                  </a:cubicBezTo>
                  <a:cubicBezTo>
                    <a:pt x="64" y="122"/>
                    <a:pt x="64" y="118"/>
                    <a:pt x="64" y="117"/>
                  </a:cubicBezTo>
                  <a:cubicBezTo>
                    <a:pt x="65" y="116"/>
                    <a:pt x="66" y="114"/>
                    <a:pt x="65" y="113"/>
                  </a:cubicBezTo>
                  <a:cubicBezTo>
                    <a:pt x="64" y="113"/>
                    <a:pt x="62" y="116"/>
                    <a:pt x="61" y="116"/>
                  </a:cubicBezTo>
                  <a:cubicBezTo>
                    <a:pt x="60" y="116"/>
                    <a:pt x="59" y="117"/>
                    <a:pt x="58" y="119"/>
                  </a:cubicBezTo>
                  <a:cubicBezTo>
                    <a:pt x="57" y="120"/>
                    <a:pt x="56" y="121"/>
                    <a:pt x="55" y="122"/>
                  </a:cubicBezTo>
                  <a:cubicBezTo>
                    <a:pt x="55" y="123"/>
                    <a:pt x="53" y="122"/>
                    <a:pt x="53" y="121"/>
                  </a:cubicBezTo>
                  <a:cubicBezTo>
                    <a:pt x="54" y="121"/>
                    <a:pt x="51" y="119"/>
                    <a:pt x="50" y="119"/>
                  </a:cubicBezTo>
                  <a:cubicBezTo>
                    <a:pt x="50" y="120"/>
                    <a:pt x="49" y="121"/>
                    <a:pt x="47" y="121"/>
                  </a:cubicBezTo>
                  <a:cubicBezTo>
                    <a:pt x="46" y="122"/>
                    <a:pt x="45" y="120"/>
                    <a:pt x="44" y="120"/>
                  </a:cubicBezTo>
                  <a:cubicBezTo>
                    <a:pt x="44" y="119"/>
                    <a:pt x="43" y="119"/>
                    <a:pt x="43" y="116"/>
                  </a:cubicBezTo>
                  <a:cubicBezTo>
                    <a:pt x="43" y="113"/>
                    <a:pt x="43" y="111"/>
                    <a:pt x="44" y="109"/>
                  </a:cubicBezTo>
                  <a:cubicBezTo>
                    <a:pt x="44" y="107"/>
                    <a:pt x="42" y="104"/>
                    <a:pt x="41" y="104"/>
                  </a:cubicBezTo>
                  <a:cubicBezTo>
                    <a:pt x="40" y="105"/>
                    <a:pt x="39" y="106"/>
                    <a:pt x="38" y="106"/>
                  </a:cubicBezTo>
                  <a:cubicBezTo>
                    <a:pt x="37" y="106"/>
                    <a:pt x="37" y="105"/>
                    <a:pt x="35" y="105"/>
                  </a:cubicBezTo>
                  <a:cubicBezTo>
                    <a:pt x="34" y="105"/>
                    <a:pt x="35" y="105"/>
                    <a:pt x="35" y="103"/>
                  </a:cubicBezTo>
                  <a:cubicBezTo>
                    <a:pt x="36" y="101"/>
                    <a:pt x="35" y="99"/>
                    <a:pt x="36" y="97"/>
                  </a:cubicBezTo>
                  <a:cubicBezTo>
                    <a:pt x="38" y="96"/>
                    <a:pt x="37" y="92"/>
                    <a:pt x="36" y="92"/>
                  </a:cubicBezTo>
                  <a:cubicBezTo>
                    <a:pt x="35" y="92"/>
                    <a:pt x="34" y="92"/>
                    <a:pt x="32" y="92"/>
                  </a:cubicBezTo>
                  <a:cubicBezTo>
                    <a:pt x="31" y="92"/>
                    <a:pt x="30" y="94"/>
                    <a:pt x="31" y="95"/>
                  </a:cubicBezTo>
                  <a:cubicBezTo>
                    <a:pt x="31" y="97"/>
                    <a:pt x="30" y="98"/>
                    <a:pt x="29" y="98"/>
                  </a:cubicBezTo>
                  <a:cubicBezTo>
                    <a:pt x="29" y="98"/>
                    <a:pt x="28" y="97"/>
                    <a:pt x="27" y="99"/>
                  </a:cubicBezTo>
                  <a:cubicBezTo>
                    <a:pt x="25" y="100"/>
                    <a:pt x="25" y="100"/>
                    <a:pt x="23" y="98"/>
                  </a:cubicBezTo>
                  <a:cubicBezTo>
                    <a:pt x="22" y="96"/>
                    <a:pt x="20" y="94"/>
                    <a:pt x="20" y="92"/>
                  </a:cubicBezTo>
                  <a:cubicBezTo>
                    <a:pt x="20" y="89"/>
                    <a:pt x="20" y="86"/>
                    <a:pt x="20" y="85"/>
                  </a:cubicBezTo>
                  <a:cubicBezTo>
                    <a:pt x="21" y="83"/>
                    <a:pt x="21" y="81"/>
                    <a:pt x="20" y="80"/>
                  </a:cubicBezTo>
                  <a:cubicBezTo>
                    <a:pt x="19" y="80"/>
                    <a:pt x="21" y="78"/>
                    <a:pt x="22" y="77"/>
                  </a:cubicBezTo>
                  <a:cubicBezTo>
                    <a:pt x="23" y="77"/>
                    <a:pt x="25" y="75"/>
                    <a:pt x="25" y="74"/>
                  </a:cubicBezTo>
                  <a:cubicBezTo>
                    <a:pt x="25" y="74"/>
                    <a:pt x="26" y="74"/>
                    <a:pt x="28" y="74"/>
                  </a:cubicBezTo>
                  <a:cubicBezTo>
                    <a:pt x="30" y="74"/>
                    <a:pt x="30" y="74"/>
                    <a:pt x="31" y="75"/>
                  </a:cubicBezTo>
                  <a:cubicBezTo>
                    <a:pt x="33" y="76"/>
                    <a:pt x="33" y="74"/>
                    <a:pt x="33" y="74"/>
                  </a:cubicBezTo>
                  <a:cubicBezTo>
                    <a:pt x="33" y="73"/>
                    <a:pt x="34" y="72"/>
                    <a:pt x="36" y="73"/>
                  </a:cubicBezTo>
                  <a:cubicBezTo>
                    <a:pt x="37" y="73"/>
                    <a:pt x="40" y="71"/>
                    <a:pt x="40" y="71"/>
                  </a:cubicBezTo>
                  <a:cubicBezTo>
                    <a:pt x="40" y="72"/>
                    <a:pt x="41" y="74"/>
                    <a:pt x="42" y="74"/>
                  </a:cubicBezTo>
                  <a:cubicBezTo>
                    <a:pt x="43" y="73"/>
                    <a:pt x="43" y="71"/>
                    <a:pt x="44" y="74"/>
                  </a:cubicBezTo>
                  <a:cubicBezTo>
                    <a:pt x="44" y="76"/>
                    <a:pt x="45" y="80"/>
                    <a:pt x="46" y="80"/>
                  </a:cubicBezTo>
                  <a:cubicBezTo>
                    <a:pt x="47" y="81"/>
                    <a:pt x="46" y="83"/>
                    <a:pt x="48" y="83"/>
                  </a:cubicBezTo>
                  <a:cubicBezTo>
                    <a:pt x="49" y="83"/>
                    <a:pt x="50" y="79"/>
                    <a:pt x="49" y="78"/>
                  </a:cubicBezTo>
                  <a:cubicBezTo>
                    <a:pt x="49" y="77"/>
                    <a:pt x="48" y="73"/>
                    <a:pt x="47" y="72"/>
                  </a:cubicBezTo>
                  <a:cubicBezTo>
                    <a:pt x="47" y="71"/>
                    <a:pt x="48" y="68"/>
                    <a:pt x="50" y="67"/>
                  </a:cubicBezTo>
                  <a:cubicBezTo>
                    <a:pt x="51" y="66"/>
                    <a:pt x="54" y="62"/>
                    <a:pt x="55" y="61"/>
                  </a:cubicBezTo>
                  <a:cubicBezTo>
                    <a:pt x="56" y="60"/>
                    <a:pt x="60" y="59"/>
                    <a:pt x="59" y="58"/>
                  </a:cubicBezTo>
                  <a:cubicBezTo>
                    <a:pt x="58" y="56"/>
                    <a:pt x="57" y="55"/>
                    <a:pt x="57" y="53"/>
                  </a:cubicBezTo>
                  <a:cubicBezTo>
                    <a:pt x="57" y="52"/>
                    <a:pt x="58" y="53"/>
                    <a:pt x="58" y="53"/>
                  </a:cubicBezTo>
                  <a:cubicBezTo>
                    <a:pt x="59" y="54"/>
                    <a:pt x="61" y="52"/>
                    <a:pt x="60" y="51"/>
                  </a:cubicBezTo>
                  <a:cubicBezTo>
                    <a:pt x="60" y="50"/>
                    <a:pt x="60" y="49"/>
                    <a:pt x="61" y="49"/>
                  </a:cubicBezTo>
                  <a:cubicBezTo>
                    <a:pt x="62" y="49"/>
                    <a:pt x="63" y="48"/>
                    <a:pt x="62" y="47"/>
                  </a:cubicBezTo>
                  <a:cubicBezTo>
                    <a:pt x="62" y="46"/>
                    <a:pt x="64" y="45"/>
                    <a:pt x="65" y="46"/>
                  </a:cubicBezTo>
                  <a:cubicBezTo>
                    <a:pt x="66" y="46"/>
                    <a:pt x="69" y="46"/>
                    <a:pt x="70" y="45"/>
                  </a:cubicBezTo>
                  <a:cubicBezTo>
                    <a:pt x="70" y="45"/>
                    <a:pt x="68" y="43"/>
                    <a:pt x="68" y="42"/>
                  </a:cubicBezTo>
                  <a:cubicBezTo>
                    <a:pt x="68" y="40"/>
                    <a:pt x="70" y="39"/>
                    <a:pt x="72" y="38"/>
                  </a:cubicBezTo>
                  <a:cubicBezTo>
                    <a:pt x="73" y="38"/>
                    <a:pt x="74" y="38"/>
                    <a:pt x="74" y="38"/>
                  </a:cubicBezTo>
                  <a:cubicBezTo>
                    <a:pt x="75" y="37"/>
                    <a:pt x="76" y="35"/>
                    <a:pt x="76" y="37"/>
                  </a:cubicBezTo>
                  <a:cubicBezTo>
                    <a:pt x="76" y="38"/>
                    <a:pt x="76" y="40"/>
                    <a:pt x="77" y="40"/>
                  </a:cubicBezTo>
                  <a:cubicBezTo>
                    <a:pt x="79" y="40"/>
                    <a:pt x="80" y="38"/>
                    <a:pt x="81" y="38"/>
                  </a:cubicBezTo>
                  <a:cubicBezTo>
                    <a:pt x="81" y="38"/>
                    <a:pt x="85" y="37"/>
                    <a:pt x="85" y="37"/>
                  </a:cubicBezTo>
                  <a:cubicBezTo>
                    <a:pt x="86" y="37"/>
                    <a:pt x="90" y="36"/>
                    <a:pt x="90" y="35"/>
                  </a:cubicBezTo>
                  <a:cubicBezTo>
                    <a:pt x="89" y="34"/>
                    <a:pt x="89" y="32"/>
                    <a:pt x="88" y="32"/>
                  </a:cubicBezTo>
                  <a:cubicBezTo>
                    <a:pt x="88" y="31"/>
                    <a:pt x="87" y="32"/>
                    <a:pt x="86" y="33"/>
                  </a:cubicBezTo>
                  <a:cubicBezTo>
                    <a:pt x="86" y="34"/>
                    <a:pt x="85" y="34"/>
                    <a:pt x="84" y="33"/>
                  </a:cubicBezTo>
                  <a:cubicBezTo>
                    <a:pt x="84" y="32"/>
                    <a:pt x="85" y="30"/>
                    <a:pt x="83" y="31"/>
                  </a:cubicBezTo>
                  <a:cubicBezTo>
                    <a:pt x="82" y="32"/>
                    <a:pt x="82" y="32"/>
                    <a:pt x="81" y="32"/>
                  </a:cubicBezTo>
                  <a:cubicBezTo>
                    <a:pt x="81" y="32"/>
                    <a:pt x="80" y="30"/>
                    <a:pt x="80" y="30"/>
                  </a:cubicBezTo>
                  <a:cubicBezTo>
                    <a:pt x="80" y="30"/>
                    <a:pt x="82" y="29"/>
                    <a:pt x="81" y="28"/>
                  </a:cubicBezTo>
                  <a:cubicBezTo>
                    <a:pt x="80" y="26"/>
                    <a:pt x="78" y="27"/>
                    <a:pt x="77" y="28"/>
                  </a:cubicBezTo>
                  <a:cubicBezTo>
                    <a:pt x="75" y="29"/>
                    <a:pt x="75" y="29"/>
                    <a:pt x="73" y="29"/>
                  </a:cubicBezTo>
                  <a:cubicBezTo>
                    <a:pt x="71" y="30"/>
                    <a:pt x="70" y="30"/>
                    <a:pt x="70" y="30"/>
                  </a:cubicBezTo>
                  <a:cubicBezTo>
                    <a:pt x="70" y="30"/>
                    <a:pt x="71" y="28"/>
                    <a:pt x="72" y="26"/>
                  </a:cubicBezTo>
                  <a:cubicBezTo>
                    <a:pt x="73" y="25"/>
                    <a:pt x="77" y="25"/>
                    <a:pt x="78" y="24"/>
                  </a:cubicBezTo>
                  <a:cubicBezTo>
                    <a:pt x="79" y="23"/>
                    <a:pt x="81" y="25"/>
                    <a:pt x="81" y="25"/>
                  </a:cubicBezTo>
                  <a:cubicBezTo>
                    <a:pt x="81" y="25"/>
                    <a:pt x="83" y="23"/>
                    <a:pt x="83" y="24"/>
                  </a:cubicBezTo>
                  <a:cubicBezTo>
                    <a:pt x="83" y="25"/>
                    <a:pt x="82" y="27"/>
                    <a:pt x="83" y="27"/>
                  </a:cubicBezTo>
                  <a:cubicBezTo>
                    <a:pt x="84" y="27"/>
                    <a:pt x="87" y="26"/>
                    <a:pt x="86" y="25"/>
                  </a:cubicBezTo>
                  <a:cubicBezTo>
                    <a:pt x="85" y="25"/>
                    <a:pt x="87" y="24"/>
                    <a:pt x="88" y="23"/>
                  </a:cubicBezTo>
                  <a:cubicBezTo>
                    <a:pt x="89" y="22"/>
                    <a:pt x="91" y="23"/>
                    <a:pt x="92" y="23"/>
                  </a:cubicBezTo>
                  <a:cubicBezTo>
                    <a:pt x="92" y="23"/>
                    <a:pt x="93" y="21"/>
                    <a:pt x="94" y="21"/>
                  </a:cubicBezTo>
                  <a:cubicBezTo>
                    <a:pt x="95" y="21"/>
                    <a:pt x="96" y="22"/>
                    <a:pt x="94" y="24"/>
                  </a:cubicBezTo>
                  <a:cubicBezTo>
                    <a:pt x="92" y="25"/>
                    <a:pt x="92" y="28"/>
                    <a:pt x="91" y="28"/>
                  </a:cubicBezTo>
                  <a:cubicBezTo>
                    <a:pt x="90" y="29"/>
                    <a:pt x="91" y="30"/>
                    <a:pt x="92" y="30"/>
                  </a:cubicBezTo>
                  <a:cubicBezTo>
                    <a:pt x="93" y="30"/>
                    <a:pt x="95" y="30"/>
                    <a:pt x="96" y="30"/>
                  </a:cubicBezTo>
                  <a:cubicBezTo>
                    <a:pt x="97" y="29"/>
                    <a:pt x="98" y="30"/>
                    <a:pt x="98" y="30"/>
                  </a:cubicBezTo>
                  <a:cubicBezTo>
                    <a:pt x="98" y="31"/>
                    <a:pt x="99" y="30"/>
                    <a:pt x="99" y="30"/>
                  </a:cubicBezTo>
                  <a:cubicBezTo>
                    <a:pt x="99" y="30"/>
                    <a:pt x="102" y="29"/>
                    <a:pt x="102" y="30"/>
                  </a:cubicBezTo>
                  <a:cubicBezTo>
                    <a:pt x="103" y="31"/>
                    <a:pt x="103" y="29"/>
                    <a:pt x="103" y="29"/>
                  </a:cubicBezTo>
                  <a:cubicBezTo>
                    <a:pt x="102" y="28"/>
                    <a:pt x="102" y="27"/>
                    <a:pt x="101" y="26"/>
                  </a:cubicBezTo>
                  <a:cubicBezTo>
                    <a:pt x="101" y="24"/>
                    <a:pt x="100" y="24"/>
                    <a:pt x="99" y="25"/>
                  </a:cubicBezTo>
                  <a:cubicBezTo>
                    <a:pt x="98" y="25"/>
                    <a:pt x="97" y="24"/>
                    <a:pt x="96" y="24"/>
                  </a:cubicBezTo>
                  <a:cubicBezTo>
                    <a:pt x="96" y="23"/>
                    <a:pt x="95" y="24"/>
                    <a:pt x="96" y="23"/>
                  </a:cubicBezTo>
                  <a:cubicBezTo>
                    <a:pt x="96" y="22"/>
                    <a:pt x="97" y="21"/>
                    <a:pt x="97" y="20"/>
                  </a:cubicBezTo>
                  <a:cubicBezTo>
                    <a:pt x="98" y="19"/>
                    <a:pt x="100" y="17"/>
                    <a:pt x="98" y="17"/>
                  </a:cubicBezTo>
                  <a:cubicBezTo>
                    <a:pt x="96" y="16"/>
                    <a:pt x="95" y="16"/>
                    <a:pt x="95" y="15"/>
                  </a:cubicBezTo>
                  <a:cubicBezTo>
                    <a:pt x="95" y="14"/>
                    <a:pt x="92" y="12"/>
                    <a:pt x="92" y="12"/>
                  </a:cubicBezTo>
                  <a:cubicBezTo>
                    <a:pt x="91" y="12"/>
                    <a:pt x="88" y="13"/>
                    <a:pt x="88" y="12"/>
                  </a:cubicBezTo>
                  <a:cubicBezTo>
                    <a:pt x="88" y="11"/>
                    <a:pt x="87" y="8"/>
                    <a:pt x="86" y="8"/>
                  </a:cubicBezTo>
                  <a:cubicBezTo>
                    <a:pt x="86" y="7"/>
                    <a:pt x="83" y="3"/>
                    <a:pt x="82" y="3"/>
                  </a:cubicBezTo>
                  <a:cubicBezTo>
                    <a:pt x="82" y="3"/>
                    <a:pt x="81" y="3"/>
                    <a:pt x="80" y="5"/>
                  </a:cubicBezTo>
                  <a:cubicBezTo>
                    <a:pt x="78" y="7"/>
                    <a:pt x="77" y="7"/>
                    <a:pt x="76" y="7"/>
                  </a:cubicBezTo>
                  <a:cubicBezTo>
                    <a:pt x="75" y="7"/>
                    <a:pt x="73" y="7"/>
                    <a:pt x="73" y="6"/>
                  </a:cubicBezTo>
                  <a:cubicBezTo>
                    <a:pt x="72" y="5"/>
                    <a:pt x="75" y="4"/>
                    <a:pt x="74" y="3"/>
                  </a:cubicBezTo>
                  <a:cubicBezTo>
                    <a:pt x="74" y="2"/>
                    <a:pt x="72" y="2"/>
                    <a:pt x="70" y="2"/>
                  </a:cubicBezTo>
                  <a:cubicBezTo>
                    <a:pt x="69" y="2"/>
                    <a:pt x="68" y="0"/>
                    <a:pt x="65" y="0"/>
                  </a:cubicBezTo>
                  <a:cubicBezTo>
                    <a:pt x="63" y="0"/>
                    <a:pt x="60" y="1"/>
                    <a:pt x="60" y="1"/>
                  </a:cubicBezTo>
                  <a:cubicBezTo>
                    <a:pt x="59" y="1"/>
                    <a:pt x="59" y="2"/>
                    <a:pt x="58" y="4"/>
                  </a:cubicBezTo>
                  <a:cubicBezTo>
                    <a:pt x="58" y="6"/>
                    <a:pt x="59" y="6"/>
                    <a:pt x="58" y="7"/>
                  </a:cubicBezTo>
                  <a:cubicBezTo>
                    <a:pt x="56" y="7"/>
                    <a:pt x="56" y="7"/>
                    <a:pt x="57" y="8"/>
                  </a:cubicBezTo>
                  <a:cubicBezTo>
                    <a:pt x="58" y="9"/>
                    <a:pt x="60" y="11"/>
                    <a:pt x="60" y="11"/>
                  </a:cubicBezTo>
                  <a:cubicBezTo>
                    <a:pt x="60" y="11"/>
                    <a:pt x="59" y="13"/>
                    <a:pt x="58" y="14"/>
                  </a:cubicBezTo>
                  <a:cubicBezTo>
                    <a:pt x="57" y="15"/>
                    <a:pt x="56" y="16"/>
                    <a:pt x="56" y="15"/>
                  </a:cubicBezTo>
                  <a:cubicBezTo>
                    <a:pt x="55" y="14"/>
                    <a:pt x="53" y="14"/>
                    <a:pt x="54" y="15"/>
                  </a:cubicBezTo>
                  <a:cubicBezTo>
                    <a:pt x="54" y="16"/>
                    <a:pt x="55" y="16"/>
                    <a:pt x="55" y="17"/>
                  </a:cubicBezTo>
                  <a:cubicBezTo>
                    <a:pt x="55" y="19"/>
                    <a:pt x="56" y="21"/>
                    <a:pt x="55" y="22"/>
                  </a:cubicBezTo>
                  <a:cubicBezTo>
                    <a:pt x="54" y="23"/>
                    <a:pt x="53" y="22"/>
                    <a:pt x="52" y="23"/>
                  </a:cubicBezTo>
                  <a:cubicBezTo>
                    <a:pt x="51" y="23"/>
                    <a:pt x="51" y="21"/>
                    <a:pt x="51" y="21"/>
                  </a:cubicBezTo>
                  <a:cubicBezTo>
                    <a:pt x="52" y="21"/>
                    <a:pt x="51" y="18"/>
                    <a:pt x="51" y="18"/>
                  </a:cubicBezTo>
                  <a:cubicBezTo>
                    <a:pt x="51" y="18"/>
                    <a:pt x="49" y="21"/>
                    <a:pt x="50" y="19"/>
                  </a:cubicBezTo>
                  <a:cubicBezTo>
                    <a:pt x="50" y="18"/>
                    <a:pt x="49" y="18"/>
                    <a:pt x="49" y="17"/>
                  </a:cubicBezTo>
                  <a:cubicBezTo>
                    <a:pt x="49" y="15"/>
                    <a:pt x="48" y="14"/>
                    <a:pt x="47" y="14"/>
                  </a:cubicBezTo>
                  <a:cubicBezTo>
                    <a:pt x="46" y="15"/>
                    <a:pt x="44" y="15"/>
                    <a:pt x="42" y="15"/>
                  </a:cubicBezTo>
                  <a:cubicBezTo>
                    <a:pt x="39" y="14"/>
                    <a:pt x="39" y="14"/>
                    <a:pt x="37" y="13"/>
                  </a:cubicBezTo>
                  <a:cubicBezTo>
                    <a:pt x="35" y="12"/>
                    <a:pt x="34" y="13"/>
                    <a:pt x="33" y="13"/>
                  </a:cubicBezTo>
                  <a:cubicBezTo>
                    <a:pt x="32" y="14"/>
                    <a:pt x="32" y="12"/>
                    <a:pt x="32" y="12"/>
                  </a:cubicBezTo>
                  <a:cubicBezTo>
                    <a:pt x="17" y="30"/>
                    <a:pt x="6" y="53"/>
                    <a:pt x="0" y="77"/>
                  </a:cubicBezTo>
                  <a:cubicBezTo>
                    <a:pt x="1" y="78"/>
                    <a:pt x="2" y="80"/>
                    <a:pt x="2" y="80"/>
                  </a:cubicBezTo>
                  <a:cubicBezTo>
                    <a:pt x="3" y="82"/>
                    <a:pt x="5" y="87"/>
                    <a:pt x="6" y="87"/>
                  </a:cubicBezTo>
                  <a:cubicBezTo>
                    <a:pt x="6" y="87"/>
                    <a:pt x="8" y="90"/>
                    <a:pt x="8" y="90"/>
                  </a:cubicBezTo>
                  <a:cubicBezTo>
                    <a:pt x="8" y="90"/>
                    <a:pt x="9" y="92"/>
                    <a:pt x="8" y="93"/>
                  </a:cubicBezTo>
                  <a:cubicBezTo>
                    <a:pt x="8" y="94"/>
                    <a:pt x="9" y="96"/>
                    <a:pt x="10" y="97"/>
                  </a:cubicBezTo>
                  <a:cubicBezTo>
                    <a:pt x="10" y="98"/>
                    <a:pt x="14" y="98"/>
                    <a:pt x="14" y="101"/>
                  </a:cubicBezTo>
                  <a:cubicBezTo>
                    <a:pt x="14" y="101"/>
                    <a:pt x="15" y="105"/>
                    <a:pt x="16" y="105"/>
                  </a:cubicBezTo>
                  <a:cubicBezTo>
                    <a:pt x="18" y="105"/>
                    <a:pt x="20" y="104"/>
                    <a:pt x="20" y="105"/>
                  </a:cubicBezTo>
                  <a:cubicBezTo>
                    <a:pt x="20" y="105"/>
                    <a:pt x="22" y="108"/>
                    <a:pt x="22" y="106"/>
                  </a:cubicBezTo>
                  <a:cubicBezTo>
                    <a:pt x="23" y="105"/>
                    <a:pt x="23" y="104"/>
                    <a:pt x="24" y="104"/>
                  </a:cubicBezTo>
                  <a:cubicBezTo>
                    <a:pt x="26" y="104"/>
                    <a:pt x="26" y="106"/>
                    <a:pt x="27" y="107"/>
                  </a:cubicBezTo>
                  <a:cubicBezTo>
                    <a:pt x="28" y="108"/>
                    <a:pt x="30" y="110"/>
                    <a:pt x="31" y="110"/>
                  </a:cubicBezTo>
                  <a:cubicBezTo>
                    <a:pt x="31" y="110"/>
                    <a:pt x="33" y="112"/>
                    <a:pt x="33" y="111"/>
                  </a:cubicBezTo>
                  <a:cubicBezTo>
                    <a:pt x="34" y="111"/>
                    <a:pt x="35" y="112"/>
                    <a:pt x="36" y="112"/>
                  </a:cubicBezTo>
                  <a:cubicBezTo>
                    <a:pt x="36" y="112"/>
                    <a:pt x="38" y="114"/>
                    <a:pt x="38" y="116"/>
                  </a:cubicBezTo>
                  <a:cubicBezTo>
                    <a:pt x="37" y="119"/>
                    <a:pt x="40" y="119"/>
                    <a:pt x="40" y="120"/>
                  </a:cubicBezTo>
                  <a:cubicBezTo>
                    <a:pt x="41" y="120"/>
                    <a:pt x="43" y="122"/>
                    <a:pt x="43" y="123"/>
                  </a:cubicBezTo>
                  <a:cubicBezTo>
                    <a:pt x="44" y="124"/>
                    <a:pt x="46" y="124"/>
                    <a:pt x="46" y="125"/>
                  </a:cubicBezTo>
                  <a:cubicBezTo>
                    <a:pt x="47" y="125"/>
                    <a:pt x="47" y="126"/>
                    <a:pt x="48" y="125"/>
                  </a:cubicBezTo>
                  <a:cubicBezTo>
                    <a:pt x="50" y="125"/>
                    <a:pt x="49" y="123"/>
                    <a:pt x="49" y="123"/>
                  </a:cubicBezTo>
                  <a:cubicBezTo>
                    <a:pt x="49" y="123"/>
                    <a:pt x="51" y="122"/>
                    <a:pt x="52" y="123"/>
                  </a:cubicBezTo>
                  <a:cubicBezTo>
                    <a:pt x="52" y="124"/>
                    <a:pt x="53" y="127"/>
                    <a:pt x="53" y="127"/>
                  </a:cubicBezTo>
                  <a:cubicBezTo>
                    <a:pt x="54" y="127"/>
                    <a:pt x="55" y="130"/>
                    <a:pt x="54" y="133"/>
                  </a:cubicBezTo>
                  <a:cubicBezTo>
                    <a:pt x="54" y="135"/>
                    <a:pt x="54" y="137"/>
                    <a:pt x="53" y="137"/>
                  </a:cubicBezTo>
                  <a:cubicBezTo>
                    <a:pt x="53" y="137"/>
                    <a:pt x="51" y="139"/>
                    <a:pt x="50" y="139"/>
                  </a:cubicBezTo>
                  <a:cubicBezTo>
                    <a:pt x="49" y="140"/>
                    <a:pt x="48" y="143"/>
                    <a:pt x="48" y="144"/>
                  </a:cubicBezTo>
                  <a:cubicBezTo>
                    <a:pt x="48" y="145"/>
                    <a:pt x="49" y="148"/>
                    <a:pt x="49" y="150"/>
                  </a:cubicBezTo>
                  <a:cubicBezTo>
                    <a:pt x="49" y="151"/>
                    <a:pt x="48" y="152"/>
                    <a:pt x="48" y="154"/>
                  </a:cubicBezTo>
                  <a:cubicBezTo>
                    <a:pt x="49" y="157"/>
                    <a:pt x="52" y="157"/>
                    <a:pt x="52" y="159"/>
                  </a:cubicBezTo>
                  <a:cubicBezTo>
                    <a:pt x="52" y="161"/>
                    <a:pt x="55" y="166"/>
                    <a:pt x="55" y="167"/>
                  </a:cubicBezTo>
                  <a:cubicBezTo>
                    <a:pt x="56" y="169"/>
                    <a:pt x="58" y="172"/>
                    <a:pt x="58" y="174"/>
                  </a:cubicBezTo>
                  <a:cubicBezTo>
                    <a:pt x="58" y="177"/>
                    <a:pt x="63" y="179"/>
                    <a:pt x="64" y="179"/>
                  </a:cubicBezTo>
                  <a:cubicBezTo>
                    <a:pt x="64" y="179"/>
                    <a:pt x="66" y="181"/>
                    <a:pt x="67" y="181"/>
                  </a:cubicBezTo>
                  <a:cubicBezTo>
                    <a:pt x="68" y="182"/>
                    <a:pt x="69" y="183"/>
                    <a:pt x="70" y="185"/>
                  </a:cubicBezTo>
                  <a:cubicBezTo>
                    <a:pt x="71" y="186"/>
                    <a:pt x="71" y="188"/>
                    <a:pt x="71" y="189"/>
                  </a:cubicBezTo>
                  <a:cubicBezTo>
                    <a:pt x="71" y="189"/>
                    <a:pt x="71" y="195"/>
                    <a:pt x="71" y="198"/>
                  </a:cubicBezTo>
                  <a:cubicBezTo>
                    <a:pt x="71" y="201"/>
                    <a:pt x="73" y="204"/>
                    <a:pt x="72" y="205"/>
                  </a:cubicBezTo>
                  <a:cubicBezTo>
                    <a:pt x="71" y="205"/>
                    <a:pt x="69" y="206"/>
                    <a:pt x="70" y="207"/>
                  </a:cubicBezTo>
                  <a:cubicBezTo>
                    <a:pt x="71" y="208"/>
                    <a:pt x="70" y="208"/>
                    <a:pt x="70" y="209"/>
                  </a:cubicBezTo>
                  <a:cubicBezTo>
                    <a:pt x="70" y="209"/>
                    <a:pt x="71" y="212"/>
                    <a:pt x="71" y="213"/>
                  </a:cubicBezTo>
                  <a:cubicBezTo>
                    <a:pt x="70" y="214"/>
                    <a:pt x="70" y="216"/>
                    <a:pt x="70" y="217"/>
                  </a:cubicBezTo>
                  <a:cubicBezTo>
                    <a:pt x="69" y="217"/>
                    <a:pt x="68" y="218"/>
                    <a:pt x="69" y="220"/>
                  </a:cubicBezTo>
                  <a:cubicBezTo>
                    <a:pt x="69" y="221"/>
                    <a:pt x="68" y="221"/>
                    <a:pt x="68" y="222"/>
                  </a:cubicBezTo>
                  <a:cubicBezTo>
                    <a:pt x="68" y="223"/>
                    <a:pt x="70" y="223"/>
                    <a:pt x="70" y="224"/>
                  </a:cubicBezTo>
                  <a:cubicBezTo>
                    <a:pt x="69" y="226"/>
                    <a:pt x="69" y="226"/>
                    <a:pt x="69" y="227"/>
                  </a:cubicBezTo>
                  <a:cubicBezTo>
                    <a:pt x="69" y="229"/>
                    <a:pt x="70" y="230"/>
                    <a:pt x="70" y="231"/>
                  </a:cubicBezTo>
                  <a:cubicBezTo>
                    <a:pt x="70" y="231"/>
                    <a:pt x="70" y="232"/>
                    <a:pt x="69" y="233"/>
                  </a:cubicBezTo>
                  <a:cubicBezTo>
                    <a:pt x="68" y="234"/>
                    <a:pt x="68" y="235"/>
                    <a:pt x="68" y="236"/>
                  </a:cubicBezTo>
                  <a:cubicBezTo>
                    <a:pt x="68" y="236"/>
                    <a:pt x="69" y="237"/>
                    <a:pt x="69" y="238"/>
                  </a:cubicBezTo>
                  <a:cubicBezTo>
                    <a:pt x="69" y="238"/>
                    <a:pt x="68" y="239"/>
                    <a:pt x="69" y="240"/>
                  </a:cubicBezTo>
                  <a:cubicBezTo>
                    <a:pt x="69" y="241"/>
                    <a:pt x="70" y="241"/>
                    <a:pt x="71" y="241"/>
                  </a:cubicBezTo>
                  <a:cubicBezTo>
                    <a:pt x="71" y="242"/>
                    <a:pt x="69" y="242"/>
                    <a:pt x="70" y="243"/>
                  </a:cubicBezTo>
                  <a:cubicBezTo>
                    <a:pt x="71" y="244"/>
                    <a:pt x="72" y="243"/>
                    <a:pt x="72" y="245"/>
                  </a:cubicBezTo>
                  <a:cubicBezTo>
                    <a:pt x="72" y="245"/>
                    <a:pt x="73" y="246"/>
                    <a:pt x="73" y="246"/>
                  </a:cubicBezTo>
                  <a:cubicBezTo>
                    <a:pt x="73" y="246"/>
                    <a:pt x="74" y="246"/>
                    <a:pt x="74" y="246"/>
                  </a:cubicBezTo>
                  <a:cubicBezTo>
                    <a:pt x="74" y="247"/>
                    <a:pt x="75" y="247"/>
                    <a:pt x="75" y="247"/>
                  </a:cubicBezTo>
                  <a:cubicBezTo>
                    <a:pt x="75" y="247"/>
                    <a:pt x="77" y="248"/>
                    <a:pt x="77" y="248"/>
                  </a:cubicBezTo>
                  <a:close/>
                  <a:moveTo>
                    <a:pt x="55" y="38"/>
                  </a:moveTo>
                  <a:cubicBezTo>
                    <a:pt x="55" y="38"/>
                    <a:pt x="58" y="37"/>
                    <a:pt x="59" y="38"/>
                  </a:cubicBezTo>
                  <a:cubicBezTo>
                    <a:pt x="60" y="39"/>
                    <a:pt x="58" y="39"/>
                    <a:pt x="57" y="40"/>
                  </a:cubicBezTo>
                  <a:cubicBezTo>
                    <a:pt x="55" y="41"/>
                    <a:pt x="55" y="41"/>
                    <a:pt x="54" y="42"/>
                  </a:cubicBezTo>
                  <a:cubicBezTo>
                    <a:pt x="53" y="43"/>
                    <a:pt x="51" y="43"/>
                    <a:pt x="50" y="44"/>
                  </a:cubicBezTo>
                  <a:cubicBezTo>
                    <a:pt x="49" y="45"/>
                    <a:pt x="48" y="46"/>
                    <a:pt x="47" y="45"/>
                  </a:cubicBezTo>
                  <a:cubicBezTo>
                    <a:pt x="47" y="44"/>
                    <a:pt x="48" y="45"/>
                    <a:pt x="48" y="44"/>
                  </a:cubicBezTo>
                  <a:cubicBezTo>
                    <a:pt x="48" y="44"/>
                    <a:pt x="51" y="42"/>
                    <a:pt x="51" y="42"/>
                  </a:cubicBezTo>
                  <a:cubicBezTo>
                    <a:pt x="51" y="42"/>
                    <a:pt x="54" y="37"/>
                    <a:pt x="55" y="38"/>
                  </a:cubicBezTo>
                  <a:close/>
                  <a:moveTo>
                    <a:pt x="50" y="34"/>
                  </a:moveTo>
                  <a:cubicBezTo>
                    <a:pt x="51" y="34"/>
                    <a:pt x="53" y="37"/>
                    <a:pt x="52" y="37"/>
                  </a:cubicBezTo>
                  <a:cubicBezTo>
                    <a:pt x="51" y="38"/>
                    <a:pt x="50" y="37"/>
                    <a:pt x="50" y="35"/>
                  </a:cubicBezTo>
                  <a:cubicBezTo>
                    <a:pt x="50" y="34"/>
                    <a:pt x="49" y="38"/>
                    <a:pt x="49" y="39"/>
                  </a:cubicBezTo>
                  <a:cubicBezTo>
                    <a:pt x="50" y="40"/>
                    <a:pt x="48" y="42"/>
                    <a:pt x="48" y="42"/>
                  </a:cubicBezTo>
                  <a:cubicBezTo>
                    <a:pt x="47" y="42"/>
                    <a:pt x="47" y="40"/>
                    <a:pt x="47" y="38"/>
                  </a:cubicBezTo>
                  <a:cubicBezTo>
                    <a:pt x="47" y="37"/>
                    <a:pt x="46" y="35"/>
                    <a:pt x="45" y="35"/>
                  </a:cubicBezTo>
                  <a:cubicBezTo>
                    <a:pt x="43" y="36"/>
                    <a:pt x="42" y="38"/>
                    <a:pt x="41" y="38"/>
                  </a:cubicBezTo>
                  <a:cubicBezTo>
                    <a:pt x="41" y="39"/>
                    <a:pt x="41" y="42"/>
                    <a:pt x="41" y="43"/>
                  </a:cubicBezTo>
                  <a:cubicBezTo>
                    <a:pt x="41" y="43"/>
                    <a:pt x="41" y="46"/>
                    <a:pt x="39" y="46"/>
                  </a:cubicBezTo>
                  <a:cubicBezTo>
                    <a:pt x="38" y="46"/>
                    <a:pt x="38" y="43"/>
                    <a:pt x="39" y="42"/>
                  </a:cubicBezTo>
                  <a:cubicBezTo>
                    <a:pt x="39" y="40"/>
                    <a:pt x="38" y="38"/>
                    <a:pt x="39" y="36"/>
                  </a:cubicBezTo>
                  <a:cubicBezTo>
                    <a:pt x="40" y="35"/>
                    <a:pt x="42" y="34"/>
                    <a:pt x="43" y="34"/>
                  </a:cubicBezTo>
                  <a:cubicBezTo>
                    <a:pt x="44" y="33"/>
                    <a:pt x="46" y="34"/>
                    <a:pt x="47" y="34"/>
                  </a:cubicBezTo>
                  <a:cubicBezTo>
                    <a:pt x="47" y="34"/>
                    <a:pt x="49" y="34"/>
                    <a:pt x="50" y="34"/>
                  </a:cubicBezTo>
                  <a:close/>
                  <a:moveTo>
                    <a:pt x="36" y="30"/>
                  </a:moveTo>
                  <a:cubicBezTo>
                    <a:pt x="38" y="29"/>
                    <a:pt x="40" y="26"/>
                    <a:pt x="41" y="27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5" y="30"/>
                    <a:pt x="44" y="32"/>
                    <a:pt x="43" y="32"/>
                  </a:cubicBezTo>
                  <a:cubicBezTo>
                    <a:pt x="43" y="32"/>
                    <a:pt x="41" y="32"/>
                    <a:pt x="40" y="32"/>
                  </a:cubicBezTo>
                  <a:cubicBezTo>
                    <a:pt x="39" y="32"/>
                    <a:pt x="39" y="31"/>
                    <a:pt x="38" y="31"/>
                  </a:cubicBezTo>
                  <a:cubicBezTo>
                    <a:pt x="38" y="31"/>
                    <a:pt x="36" y="32"/>
                    <a:pt x="36" y="33"/>
                  </a:cubicBezTo>
                  <a:cubicBezTo>
                    <a:pt x="35" y="33"/>
                    <a:pt x="33" y="33"/>
                    <a:pt x="33" y="32"/>
                  </a:cubicBezTo>
                  <a:cubicBezTo>
                    <a:pt x="33" y="31"/>
                    <a:pt x="34" y="31"/>
                    <a:pt x="36" y="30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Freeform: Shape 12"/>
            <p:cNvSpPr>
              <a:spLocks/>
            </p:cNvSpPr>
            <p:nvPr/>
          </p:nvSpPr>
          <p:spPr bwMode="auto">
            <a:xfrm>
              <a:off x="5247990" y="3344024"/>
              <a:ext cx="101420" cy="38169"/>
            </a:xfrm>
            <a:custGeom>
              <a:avLst/>
              <a:gdLst>
                <a:gd name="T0" fmla="*/ 2 w 13"/>
                <a:gd name="T1" fmla="*/ 4 h 5"/>
                <a:gd name="T2" fmla="*/ 2 w 13"/>
                <a:gd name="T3" fmla="*/ 5 h 5"/>
                <a:gd name="T4" fmla="*/ 5 w 13"/>
                <a:gd name="T5" fmla="*/ 4 h 5"/>
                <a:gd name="T6" fmla="*/ 8 w 13"/>
                <a:gd name="T7" fmla="*/ 3 h 5"/>
                <a:gd name="T8" fmla="*/ 10 w 13"/>
                <a:gd name="T9" fmla="*/ 5 h 5"/>
                <a:gd name="T10" fmla="*/ 11 w 13"/>
                <a:gd name="T11" fmla="*/ 3 h 5"/>
                <a:gd name="T12" fmla="*/ 7 w 13"/>
                <a:gd name="T13" fmla="*/ 1 h 5"/>
                <a:gd name="T14" fmla="*/ 5 w 13"/>
                <a:gd name="T15" fmla="*/ 0 h 5"/>
                <a:gd name="T16" fmla="*/ 4 w 13"/>
                <a:gd name="T17" fmla="*/ 1 h 5"/>
                <a:gd name="T18" fmla="*/ 2 w 13"/>
                <a:gd name="T19" fmla="*/ 3 h 5"/>
                <a:gd name="T20" fmla="*/ 2 w 13"/>
                <a:gd name="T2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5">
                  <a:moveTo>
                    <a:pt x="2" y="4"/>
                  </a:moveTo>
                  <a:cubicBezTo>
                    <a:pt x="0" y="5"/>
                    <a:pt x="1" y="5"/>
                    <a:pt x="2" y="5"/>
                  </a:cubicBezTo>
                  <a:cubicBezTo>
                    <a:pt x="3" y="5"/>
                    <a:pt x="5" y="4"/>
                    <a:pt x="5" y="4"/>
                  </a:cubicBezTo>
                  <a:cubicBezTo>
                    <a:pt x="5" y="4"/>
                    <a:pt x="8" y="2"/>
                    <a:pt x="8" y="3"/>
                  </a:cubicBezTo>
                  <a:cubicBezTo>
                    <a:pt x="9" y="4"/>
                    <a:pt x="8" y="5"/>
                    <a:pt x="10" y="5"/>
                  </a:cubicBezTo>
                  <a:cubicBezTo>
                    <a:pt x="11" y="5"/>
                    <a:pt x="13" y="4"/>
                    <a:pt x="11" y="3"/>
                  </a:cubicBezTo>
                  <a:cubicBezTo>
                    <a:pt x="9" y="2"/>
                    <a:pt x="8" y="2"/>
                    <a:pt x="7" y="1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1"/>
                    <a:pt x="3" y="2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Freeform: Shape 13"/>
            <p:cNvSpPr>
              <a:spLocks/>
            </p:cNvSpPr>
            <p:nvPr/>
          </p:nvSpPr>
          <p:spPr bwMode="auto">
            <a:xfrm>
              <a:off x="5287250" y="3382193"/>
              <a:ext cx="22901" cy="16358"/>
            </a:xfrm>
            <a:custGeom>
              <a:avLst/>
              <a:gdLst>
                <a:gd name="T0" fmla="*/ 0 w 3"/>
                <a:gd name="T1" fmla="*/ 1 h 2"/>
                <a:gd name="T2" fmla="*/ 3 w 3"/>
                <a:gd name="T3" fmla="*/ 2 h 2"/>
                <a:gd name="T4" fmla="*/ 0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0" y="2"/>
                    <a:pt x="2" y="2"/>
                    <a:pt x="3" y="2"/>
                  </a:cubicBezTo>
                  <a:cubicBezTo>
                    <a:pt x="3" y="1"/>
                    <a:pt x="2" y="0"/>
                    <a:pt x="0" y="1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Freeform: Shape 14"/>
            <p:cNvSpPr>
              <a:spLocks/>
            </p:cNvSpPr>
            <p:nvPr/>
          </p:nvSpPr>
          <p:spPr bwMode="auto">
            <a:xfrm>
              <a:off x="5317785" y="3389827"/>
              <a:ext cx="31626" cy="23992"/>
            </a:xfrm>
            <a:custGeom>
              <a:avLst/>
              <a:gdLst>
                <a:gd name="T0" fmla="*/ 2 w 4"/>
                <a:gd name="T1" fmla="*/ 1 h 3"/>
                <a:gd name="T2" fmla="*/ 3 w 4"/>
                <a:gd name="T3" fmla="*/ 2 h 3"/>
                <a:gd name="T4" fmla="*/ 2 w 4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2" y="1"/>
                  </a:moveTo>
                  <a:cubicBezTo>
                    <a:pt x="0" y="1"/>
                    <a:pt x="2" y="3"/>
                    <a:pt x="3" y="2"/>
                  </a:cubicBezTo>
                  <a:cubicBezTo>
                    <a:pt x="4" y="1"/>
                    <a:pt x="4" y="0"/>
                    <a:pt x="2" y="1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Freeform: Shape 15"/>
            <p:cNvSpPr>
              <a:spLocks/>
            </p:cNvSpPr>
            <p:nvPr/>
          </p:nvSpPr>
          <p:spPr bwMode="auto">
            <a:xfrm>
              <a:off x="6147687" y="3304765"/>
              <a:ext cx="147223" cy="54527"/>
            </a:xfrm>
            <a:custGeom>
              <a:avLst/>
              <a:gdLst>
                <a:gd name="T0" fmla="*/ 7 w 19"/>
                <a:gd name="T1" fmla="*/ 5 h 7"/>
                <a:gd name="T2" fmla="*/ 10 w 19"/>
                <a:gd name="T3" fmla="*/ 7 h 7"/>
                <a:gd name="T4" fmla="*/ 14 w 19"/>
                <a:gd name="T5" fmla="*/ 5 h 7"/>
                <a:gd name="T6" fmla="*/ 17 w 19"/>
                <a:gd name="T7" fmla="*/ 4 h 7"/>
                <a:gd name="T8" fmla="*/ 18 w 19"/>
                <a:gd name="T9" fmla="*/ 2 h 7"/>
                <a:gd name="T10" fmla="*/ 14 w 19"/>
                <a:gd name="T11" fmla="*/ 0 h 7"/>
                <a:gd name="T12" fmla="*/ 10 w 19"/>
                <a:gd name="T13" fmla="*/ 1 h 7"/>
                <a:gd name="T14" fmla="*/ 6 w 19"/>
                <a:gd name="T15" fmla="*/ 1 h 7"/>
                <a:gd name="T16" fmla="*/ 1 w 19"/>
                <a:gd name="T17" fmla="*/ 0 h 7"/>
                <a:gd name="T18" fmla="*/ 1 w 19"/>
                <a:gd name="T19" fmla="*/ 2 h 7"/>
                <a:gd name="T20" fmla="*/ 3 w 19"/>
                <a:gd name="T21" fmla="*/ 5 h 7"/>
                <a:gd name="T22" fmla="*/ 7 w 19"/>
                <a:gd name="T2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7">
                  <a:moveTo>
                    <a:pt x="7" y="5"/>
                  </a:moveTo>
                  <a:cubicBezTo>
                    <a:pt x="7" y="6"/>
                    <a:pt x="8" y="7"/>
                    <a:pt x="10" y="7"/>
                  </a:cubicBezTo>
                  <a:cubicBezTo>
                    <a:pt x="12" y="6"/>
                    <a:pt x="13" y="6"/>
                    <a:pt x="14" y="5"/>
                  </a:cubicBezTo>
                  <a:cubicBezTo>
                    <a:pt x="14" y="4"/>
                    <a:pt x="17" y="4"/>
                    <a:pt x="17" y="4"/>
                  </a:cubicBezTo>
                  <a:cubicBezTo>
                    <a:pt x="17" y="4"/>
                    <a:pt x="19" y="3"/>
                    <a:pt x="18" y="2"/>
                  </a:cubicBezTo>
                  <a:cubicBezTo>
                    <a:pt x="17" y="1"/>
                    <a:pt x="15" y="1"/>
                    <a:pt x="14" y="0"/>
                  </a:cubicBezTo>
                  <a:cubicBezTo>
                    <a:pt x="13" y="0"/>
                    <a:pt x="13" y="1"/>
                    <a:pt x="10" y="1"/>
                  </a:cubicBezTo>
                  <a:cubicBezTo>
                    <a:pt x="8" y="1"/>
                    <a:pt x="7" y="2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1" y="1"/>
                    <a:pt x="0" y="1"/>
                    <a:pt x="1" y="2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4" y="5"/>
                    <a:pt x="6" y="5"/>
                    <a:pt x="7" y="5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Freeform: Shape 16"/>
            <p:cNvSpPr>
              <a:spLocks/>
            </p:cNvSpPr>
            <p:nvPr/>
          </p:nvSpPr>
          <p:spPr bwMode="auto">
            <a:xfrm>
              <a:off x="5511901" y="3034311"/>
              <a:ext cx="728482" cy="371875"/>
            </a:xfrm>
            <a:custGeom>
              <a:avLst/>
              <a:gdLst>
                <a:gd name="T0" fmla="*/ 3 w 94"/>
                <a:gd name="T1" fmla="*/ 20 h 48"/>
                <a:gd name="T2" fmla="*/ 5 w 94"/>
                <a:gd name="T3" fmla="*/ 20 h 48"/>
                <a:gd name="T4" fmla="*/ 16 w 94"/>
                <a:gd name="T5" fmla="*/ 20 h 48"/>
                <a:gd name="T6" fmla="*/ 22 w 94"/>
                <a:gd name="T7" fmla="*/ 28 h 48"/>
                <a:gd name="T8" fmla="*/ 27 w 94"/>
                <a:gd name="T9" fmla="*/ 27 h 48"/>
                <a:gd name="T10" fmla="*/ 28 w 94"/>
                <a:gd name="T11" fmla="*/ 31 h 48"/>
                <a:gd name="T12" fmla="*/ 27 w 94"/>
                <a:gd name="T13" fmla="*/ 34 h 48"/>
                <a:gd name="T14" fmla="*/ 25 w 94"/>
                <a:gd name="T15" fmla="*/ 34 h 48"/>
                <a:gd name="T16" fmla="*/ 25 w 94"/>
                <a:gd name="T17" fmla="*/ 38 h 48"/>
                <a:gd name="T18" fmla="*/ 27 w 94"/>
                <a:gd name="T19" fmla="*/ 40 h 48"/>
                <a:gd name="T20" fmla="*/ 34 w 94"/>
                <a:gd name="T21" fmla="*/ 46 h 48"/>
                <a:gd name="T22" fmla="*/ 39 w 94"/>
                <a:gd name="T23" fmla="*/ 48 h 48"/>
                <a:gd name="T24" fmla="*/ 43 w 94"/>
                <a:gd name="T25" fmla="*/ 43 h 48"/>
                <a:gd name="T26" fmla="*/ 46 w 94"/>
                <a:gd name="T27" fmla="*/ 40 h 48"/>
                <a:gd name="T28" fmla="*/ 52 w 94"/>
                <a:gd name="T29" fmla="*/ 36 h 48"/>
                <a:gd name="T30" fmla="*/ 61 w 94"/>
                <a:gd name="T31" fmla="*/ 32 h 48"/>
                <a:gd name="T32" fmla="*/ 73 w 94"/>
                <a:gd name="T33" fmla="*/ 30 h 48"/>
                <a:gd name="T34" fmla="*/ 72 w 94"/>
                <a:gd name="T35" fmla="*/ 28 h 48"/>
                <a:gd name="T36" fmla="*/ 75 w 94"/>
                <a:gd name="T37" fmla="*/ 27 h 48"/>
                <a:gd name="T38" fmla="*/ 79 w 94"/>
                <a:gd name="T39" fmla="*/ 27 h 48"/>
                <a:gd name="T40" fmla="*/ 78 w 94"/>
                <a:gd name="T41" fmla="*/ 22 h 48"/>
                <a:gd name="T42" fmla="*/ 85 w 94"/>
                <a:gd name="T43" fmla="*/ 18 h 48"/>
                <a:gd name="T44" fmla="*/ 83 w 94"/>
                <a:gd name="T45" fmla="*/ 16 h 48"/>
                <a:gd name="T46" fmla="*/ 91 w 94"/>
                <a:gd name="T47" fmla="*/ 9 h 48"/>
                <a:gd name="T48" fmla="*/ 87 w 94"/>
                <a:gd name="T49" fmla="*/ 7 h 48"/>
                <a:gd name="T50" fmla="*/ 78 w 94"/>
                <a:gd name="T51" fmla="*/ 5 h 48"/>
                <a:gd name="T52" fmla="*/ 73 w 94"/>
                <a:gd name="T53" fmla="*/ 2 h 48"/>
                <a:gd name="T54" fmla="*/ 65 w 94"/>
                <a:gd name="T55" fmla="*/ 3 h 48"/>
                <a:gd name="T56" fmla="*/ 53 w 94"/>
                <a:gd name="T57" fmla="*/ 3 h 48"/>
                <a:gd name="T58" fmla="*/ 66 w 94"/>
                <a:gd name="T59" fmla="*/ 2 h 48"/>
                <a:gd name="T60" fmla="*/ 58 w 94"/>
                <a:gd name="T61" fmla="*/ 0 h 48"/>
                <a:gd name="T62" fmla="*/ 36 w 94"/>
                <a:gd name="T63" fmla="*/ 5 h 48"/>
                <a:gd name="T64" fmla="*/ 32 w 94"/>
                <a:gd name="T65" fmla="*/ 6 h 48"/>
                <a:gd name="T66" fmla="*/ 27 w 94"/>
                <a:gd name="T67" fmla="*/ 7 h 48"/>
                <a:gd name="T68" fmla="*/ 1 w 94"/>
                <a:gd name="T69" fmla="*/ 2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4" h="48">
                  <a:moveTo>
                    <a:pt x="1" y="21"/>
                  </a:moveTo>
                  <a:cubicBezTo>
                    <a:pt x="1" y="21"/>
                    <a:pt x="3" y="21"/>
                    <a:pt x="3" y="20"/>
                  </a:cubicBezTo>
                  <a:cubicBezTo>
                    <a:pt x="4" y="20"/>
                    <a:pt x="5" y="18"/>
                    <a:pt x="5" y="18"/>
                  </a:cubicBezTo>
                  <a:cubicBezTo>
                    <a:pt x="5" y="18"/>
                    <a:pt x="4" y="19"/>
                    <a:pt x="5" y="20"/>
                  </a:cubicBezTo>
                  <a:cubicBezTo>
                    <a:pt x="6" y="20"/>
                    <a:pt x="9" y="19"/>
                    <a:pt x="10" y="19"/>
                  </a:cubicBezTo>
                  <a:cubicBezTo>
                    <a:pt x="11" y="19"/>
                    <a:pt x="15" y="20"/>
                    <a:pt x="16" y="20"/>
                  </a:cubicBezTo>
                  <a:cubicBezTo>
                    <a:pt x="17" y="21"/>
                    <a:pt x="20" y="21"/>
                    <a:pt x="21" y="22"/>
                  </a:cubicBezTo>
                  <a:cubicBezTo>
                    <a:pt x="22" y="23"/>
                    <a:pt x="21" y="28"/>
                    <a:pt x="22" y="28"/>
                  </a:cubicBezTo>
                  <a:cubicBezTo>
                    <a:pt x="22" y="29"/>
                    <a:pt x="24" y="27"/>
                    <a:pt x="24" y="26"/>
                  </a:cubicBezTo>
                  <a:cubicBezTo>
                    <a:pt x="25" y="26"/>
                    <a:pt x="27" y="26"/>
                    <a:pt x="27" y="27"/>
                  </a:cubicBezTo>
                  <a:cubicBezTo>
                    <a:pt x="28" y="27"/>
                    <a:pt x="29" y="29"/>
                    <a:pt x="29" y="30"/>
                  </a:cubicBezTo>
                  <a:cubicBezTo>
                    <a:pt x="29" y="30"/>
                    <a:pt x="29" y="31"/>
                    <a:pt x="28" y="31"/>
                  </a:cubicBezTo>
                  <a:cubicBezTo>
                    <a:pt x="28" y="31"/>
                    <a:pt x="26" y="34"/>
                    <a:pt x="27" y="33"/>
                  </a:cubicBezTo>
                  <a:cubicBezTo>
                    <a:pt x="27" y="33"/>
                    <a:pt x="27" y="34"/>
                    <a:pt x="27" y="34"/>
                  </a:cubicBezTo>
                  <a:cubicBezTo>
                    <a:pt x="26" y="35"/>
                    <a:pt x="25" y="35"/>
                    <a:pt x="25" y="35"/>
                  </a:cubicBezTo>
                  <a:cubicBezTo>
                    <a:pt x="25" y="35"/>
                    <a:pt x="25" y="34"/>
                    <a:pt x="25" y="34"/>
                  </a:cubicBezTo>
                  <a:cubicBezTo>
                    <a:pt x="24" y="34"/>
                    <a:pt x="24" y="34"/>
                    <a:pt x="24" y="35"/>
                  </a:cubicBezTo>
                  <a:cubicBezTo>
                    <a:pt x="24" y="36"/>
                    <a:pt x="25" y="38"/>
                    <a:pt x="25" y="38"/>
                  </a:cubicBezTo>
                  <a:cubicBezTo>
                    <a:pt x="26" y="39"/>
                    <a:pt x="28" y="39"/>
                    <a:pt x="28" y="39"/>
                  </a:cubicBezTo>
                  <a:cubicBezTo>
                    <a:pt x="29" y="39"/>
                    <a:pt x="27" y="40"/>
                    <a:pt x="27" y="40"/>
                  </a:cubicBezTo>
                  <a:cubicBezTo>
                    <a:pt x="28" y="41"/>
                    <a:pt x="28" y="43"/>
                    <a:pt x="29" y="43"/>
                  </a:cubicBezTo>
                  <a:cubicBezTo>
                    <a:pt x="30" y="44"/>
                    <a:pt x="33" y="46"/>
                    <a:pt x="34" y="46"/>
                  </a:cubicBezTo>
                  <a:cubicBezTo>
                    <a:pt x="34" y="47"/>
                    <a:pt x="37" y="46"/>
                    <a:pt x="37" y="46"/>
                  </a:cubicBezTo>
                  <a:cubicBezTo>
                    <a:pt x="38" y="45"/>
                    <a:pt x="37" y="48"/>
                    <a:pt x="39" y="48"/>
                  </a:cubicBezTo>
                  <a:cubicBezTo>
                    <a:pt x="40" y="48"/>
                    <a:pt x="41" y="48"/>
                    <a:pt x="42" y="47"/>
                  </a:cubicBezTo>
                  <a:cubicBezTo>
                    <a:pt x="43" y="46"/>
                    <a:pt x="43" y="44"/>
                    <a:pt x="43" y="43"/>
                  </a:cubicBezTo>
                  <a:cubicBezTo>
                    <a:pt x="43" y="42"/>
                    <a:pt x="43" y="42"/>
                    <a:pt x="44" y="42"/>
                  </a:cubicBezTo>
                  <a:cubicBezTo>
                    <a:pt x="46" y="42"/>
                    <a:pt x="47" y="42"/>
                    <a:pt x="46" y="40"/>
                  </a:cubicBezTo>
                  <a:cubicBezTo>
                    <a:pt x="46" y="39"/>
                    <a:pt x="45" y="38"/>
                    <a:pt x="47" y="38"/>
                  </a:cubicBezTo>
                  <a:cubicBezTo>
                    <a:pt x="50" y="37"/>
                    <a:pt x="51" y="36"/>
                    <a:pt x="52" y="36"/>
                  </a:cubicBezTo>
                  <a:cubicBezTo>
                    <a:pt x="53" y="36"/>
                    <a:pt x="57" y="36"/>
                    <a:pt x="57" y="36"/>
                  </a:cubicBezTo>
                  <a:cubicBezTo>
                    <a:pt x="58" y="35"/>
                    <a:pt x="59" y="32"/>
                    <a:pt x="61" y="32"/>
                  </a:cubicBezTo>
                  <a:cubicBezTo>
                    <a:pt x="62" y="32"/>
                    <a:pt x="65" y="33"/>
                    <a:pt x="67" y="32"/>
                  </a:cubicBezTo>
                  <a:cubicBezTo>
                    <a:pt x="70" y="32"/>
                    <a:pt x="72" y="30"/>
                    <a:pt x="73" y="30"/>
                  </a:cubicBezTo>
                  <a:cubicBezTo>
                    <a:pt x="74" y="30"/>
                    <a:pt x="76" y="30"/>
                    <a:pt x="76" y="30"/>
                  </a:cubicBezTo>
                  <a:cubicBezTo>
                    <a:pt x="75" y="29"/>
                    <a:pt x="74" y="28"/>
                    <a:pt x="72" y="28"/>
                  </a:cubicBezTo>
                  <a:cubicBezTo>
                    <a:pt x="71" y="28"/>
                    <a:pt x="71" y="25"/>
                    <a:pt x="71" y="25"/>
                  </a:cubicBezTo>
                  <a:cubicBezTo>
                    <a:pt x="72" y="25"/>
                    <a:pt x="75" y="26"/>
                    <a:pt x="75" y="27"/>
                  </a:cubicBezTo>
                  <a:cubicBezTo>
                    <a:pt x="75" y="28"/>
                    <a:pt x="76" y="29"/>
                    <a:pt x="78" y="29"/>
                  </a:cubicBezTo>
                  <a:cubicBezTo>
                    <a:pt x="80" y="29"/>
                    <a:pt x="79" y="27"/>
                    <a:pt x="79" y="27"/>
                  </a:cubicBezTo>
                  <a:cubicBezTo>
                    <a:pt x="78" y="26"/>
                    <a:pt x="78" y="25"/>
                    <a:pt x="78" y="25"/>
                  </a:cubicBezTo>
                  <a:cubicBezTo>
                    <a:pt x="77" y="24"/>
                    <a:pt x="76" y="22"/>
                    <a:pt x="78" y="22"/>
                  </a:cubicBezTo>
                  <a:cubicBezTo>
                    <a:pt x="80" y="22"/>
                    <a:pt x="84" y="24"/>
                    <a:pt x="84" y="22"/>
                  </a:cubicBezTo>
                  <a:cubicBezTo>
                    <a:pt x="84" y="21"/>
                    <a:pt x="84" y="19"/>
                    <a:pt x="85" y="18"/>
                  </a:cubicBezTo>
                  <a:cubicBezTo>
                    <a:pt x="85" y="18"/>
                    <a:pt x="86" y="17"/>
                    <a:pt x="86" y="17"/>
                  </a:cubicBezTo>
                  <a:cubicBezTo>
                    <a:pt x="85" y="17"/>
                    <a:pt x="84" y="17"/>
                    <a:pt x="83" y="16"/>
                  </a:cubicBezTo>
                  <a:cubicBezTo>
                    <a:pt x="83" y="15"/>
                    <a:pt x="84" y="14"/>
                    <a:pt x="85" y="13"/>
                  </a:cubicBezTo>
                  <a:cubicBezTo>
                    <a:pt x="85" y="13"/>
                    <a:pt x="89" y="10"/>
                    <a:pt x="91" y="9"/>
                  </a:cubicBezTo>
                  <a:cubicBezTo>
                    <a:pt x="93" y="9"/>
                    <a:pt x="94" y="7"/>
                    <a:pt x="93" y="7"/>
                  </a:cubicBezTo>
                  <a:cubicBezTo>
                    <a:pt x="91" y="6"/>
                    <a:pt x="88" y="6"/>
                    <a:pt x="87" y="7"/>
                  </a:cubicBezTo>
                  <a:cubicBezTo>
                    <a:pt x="85" y="8"/>
                    <a:pt x="84" y="9"/>
                    <a:pt x="82" y="9"/>
                  </a:cubicBezTo>
                  <a:cubicBezTo>
                    <a:pt x="79" y="8"/>
                    <a:pt x="79" y="6"/>
                    <a:pt x="78" y="5"/>
                  </a:cubicBezTo>
                  <a:cubicBezTo>
                    <a:pt x="76" y="4"/>
                    <a:pt x="77" y="1"/>
                    <a:pt x="75" y="2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3" y="2"/>
                    <a:pt x="71" y="2"/>
                    <a:pt x="69" y="2"/>
                  </a:cubicBezTo>
                  <a:cubicBezTo>
                    <a:pt x="68" y="2"/>
                    <a:pt x="66" y="3"/>
                    <a:pt x="65" y="3"/>
                  </a:cubicBezTo>
                  <a:cubicBezTo>
                    <a:pt x="63" y="2"/>
                    <a:pt x="62" y="3"/>
                    <a:pt x="61" y="3"/>
                  </a:cubicBezTo>
                  <a:cubicBezTo>
                    <a:pt x="57" y="4"/>
                    <a:pt x="53" y="3"/>
                    <a:pt x="53" y="3"/>
                  </a:cubicBezTo>
                  <a:cubicBezTo>
                    <a:pt x="52" y="3"/>
                    <a:pt x="56" y="3"/>
                    <a:pt x="58" y="3"/>
                  </a:cubicBezTo>
                  <a:cubicBezTo>
                    <a:pt x="61" y="3"/>
                    <a:pt x="64" y="2"/>
                    <a:pt x="66" y="2"/>
                  </a:cubicBezTo>
                  <a:cubicBezTo>
                    <a:pt x="68" y="2"/>
                    <a:pt x="66" y="1"/>
                    <a:pt x="66" y="1"/>
                  </a:cubicBezTo>
                  <a:cubicBezTo>
                    <a:pt x="64" y="1"/>
                    <a:pt x="61" y="1"/>
                    <a:pt x="58" y="0"/>
                  </a:cubicBezTo>
                  <a:cubicBezTo>
                    <a:pt x="51" y="1"/>
                    <a:pt x="44" y="3"/>
                    <a:pt x="37" y="4"/>
                  </a:cubicBezTo>
                  <a:cubicBezTo>
                    <a:pt x="37" y="5"/>
                    <a:pt x="36" y="5"/>
                    <a:pt x="36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5"/>
                    <a:pt x="33" y="5"/>
                    <a:pt x="32" y="6"/>
                  </a:cubicBezTo>
                  <a:cubicBezTo>
                    <a:pt x="32" y="6"/>
                    <a:pt x="32" y="6"/>
                    <a:pt x="32" y="7"/>
                  </a:cubicBezTo>
                  <a:cubicBezTo>
                    <a:pt x="31" y="7"/>
                    <a:pt x="28" y="8"/>
                    <a:pt x="27" y="7"/>
                  </a:cubicBezTo>
                  <a:cubicBezTo>
                    <a:pt x="17" y="10"/>
                    <a:pt x="8" y="15"/>
                    <a:pt x="0" y="19"/>
                  </a:cubicBezTo>
                  <a:cubicBezTo>
                    <a:pt x="0" y="20"/>
                    <a:pt x="0" y="21"/>
                    <a:pt x="1" y="21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Freeform: Shape 17"/>
            <p:cNvSpPr>
              <a:spLocks/>
            </p:cNvSpPr>
            <p:nvPr/>
          </p:nvSpPr>
          <p:spPr bwMode="auto">
            <a:xfrm>
              <a:off x="5682026" y="3274230"/>
              <a:ext cx="16358" cy="22901"/>
            </a:xfrm>
            <a:custGeom>
              <a:avLst/>
              <a:gdLst>
                <a:gd name="T0" fmla="*/ 1 w 2"/>
                <a:gd name="T1" fmla="*/ 1 h 3"/>
                <a:gd name="T2" fmla="*/ 1 w 2"/>
                <a:gd name="T3" fmla="*/ 2 h 3"/>
                <a:gd name="T4" fmla="*/ 2 w 2"/>
                <a:gd name="T5" fmla="*/ 2 h 3"/>
                <a:gd name="T6" fmla="*/ 1 w 2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1" y="1"/>
                  </a:moveTo>
                  <a:cubicBezTo>
                    <a:pt x="0" y="3"/>
                    <a:pt x="1" y="2"/>
                    <a:pt x="1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0"/>
                    <a:pt x="1" y="1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Freeform: Shape 18"/>
            <p:cNvSpPr>
              <a:spLocks/>
            </p:cNvSpPr>
            <p:nvPr/>
          </p:nvSpPr>
          <p:spPr bwMode="auto">
            <a:xfrm>
              <a:off x="5240356" y="4064873"/>
              <a:ext cx="124322" cy="61070"/>
            </a:xfrm>
            <a:custGeom>
              <a:avLst/>
              <a:gdLst>
                <a:gd name="T0" fmla="*/ 13 w 16"/>
                <a:gd name="T1" fmla="*/ 4 h 8"/>
                <a:gd name="T2" fmla="*/ 9 w 16"/>
                <a:gd name="T3" fmla="*/ 1 h 8"/>
                <a:gd name="T4" fmla="*/ 4 w 16"/>
                <a:gd name="T5" fmla="*/ 0 h 8"/>
                <a:gd name="T6" fmla="*/ 0 w 16"/>
                <a:gd name="T7" fmla="*/ 1 h 8"/>
                <a:gd name="T8" fmla="*/ 3 w 16"/>
                <a:gd name="T9" fmla="*/ 3 h 8"/>
                <a:gd name="T10" fmla="*/ 9 w 16"/>
                <a:gd name="T11" fmla="*/ 3 h 8"/>
                <a:gd name="T12" fmla="*/ 13 w 16"/>
                <a:gd name="T13" fmla="*/ 7 h 8"/>
                <a:gd name="T14" fmla="*/ 16 w 16"/>
                <a:gd name="T15" fmla="*/ 7 h 8"/>
                <a:gd name="T16" fmla="*/ 13 w 16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8">
                  <a:moveTo>
                    <a:pt x="13" y="4"/>
                  </a:moveTo>
                  <a:cubicBezTo>
                    <a:pt x="12" y="4"/>
                    <a:pt x="10" y="3"/>
                    <a:pt x="9" y="1"/>
                  </a:cubicBezTo>
                  <a:cubicBezTo>
                    <a:pt x="8" y="0"/>
                    <a:pt x="5" y="0"/>
                    <a:pt x="4" y="0"/>
                  </a:cubicBezTo>
                  <a:cubicBezTo>
                    <a:pt x="3" y="0"/>
                    <a:pt x="0" y="1"/>
                    <a:pt x="0" y="1"/>
                  </a:cubicBezTo>
                  <a:cubicBezTo>
                    <a:pt x="0" y="3"/>
                    <a:pt x="1" y="3"/>
                    <a:pt x="3" y="3"/>
                  </a:cubicBezTo>
                  <a:cubicBezTo>
                    <a:pt x="5" y="3"/>
                    <a:pt x="8" y="2"/>
                    <a:pt x="9" y="3"/>
                  </a:cubicBezTo>
                  <a:cubicBezTo>
                    <a:pt x="9" y="4"/>
                    <a:pt x="12" y="6"/>
                    <a:pt x="13" y="7"/>
                  </a:cubicBezTo>
                  <a:cubicBezTo>
                    <a:pt x="13" y="7"/>
                    <a:pt x="16" y="8"/>
                    <a:pt x="16" y="7"/>
                  </a:cubicBezTo>
                  <a:cubicBezTo>
                    <a:pt x="16" y="6"/>
                    <a:pt x="14" y="4"/>
                    <a:pt x="13" y="4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Freeform: Shape 19"/>
            <p:cNvSpPr>
              <a:spLocks/>
            </p:cNvSpPr>
            <p:nvPr/>
          </p:nvSpPr>
          <p:spPr bwMode="auto">
            <a:xfrm>
              <a:off x="5317785" y="4025613"/>
              <a:ext cx="23992" cy="22901"/>
            </a:xfrm>
            <a:custGeom>
              <a:avLst/>
              <a:gdLst>
                <a:gd name="T0" fmla="*/ 2 w 3"/>
                <a:gd name="T1" fmla="*/ 3 h 3"/>
                <a:gd name="T2" fmla="*/ 1 w 3"/>
                <a:gd name="T3" fmla="*/ 1 h 3"/>
                <a:gd name="T4" fmla="*/ 2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3" y="2"/>
                    <a:pt x="2" y="0"/>
                    <a:pt x="1" y="1"/>
                  </a:cubicBezTo>
                  <a:cubicBezTo>
                    <a:pt x="0" y="1"/>
                    <a:pt x="0" y="3"/>
                    <a:pt x="2" y="3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Freeform: Shape 20"/>
            <p:cNvSpPr>
              <a:spLocks/>
            </p:cNvSpPr>
            <p:nvPr/>
          </p:nvSpPr>
          <p:spPr bwMode="auto">
            <a:xfrm>
              <a:off x="5317785" y="4157569"/>
              <a:ext cx="31626" cy="30535"/>
            </a:xfrm>
            <a:custGeom>
              <a:avLst/>
              <a:gdLst>
                <a:gd name="T0" fmla="*/ 2 w 4"/>
                <a:gd name="T1" fmla="*/ 0 h 4"/>
                <a:gd name="T2" fmla="*/ 2 w 4"/>
                <a:gd name="T3" fmla="*/ 3 h 4"/>
                <a:gd name="T4" fmla="*/ 2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0" y="1"/>
                    <a:pt x="1" y="4"/>
                    <a:pt x="2" y="3"/>
                  </a:cubicBezTo>
                  <a:cubicBezTo>
                    <a:pt x="4" y="3"/>
                    <a:pt x="3" y="0"/>
                    <a:pt x="2" y="0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Freeform: Shape 21"/>
            <p:cNvSpPr>
              <a:spLocks/>
            </p:cNvSpPr>
            <p:nvPr/>
          </p:nvSpPr>
          <p:spPr bwMode="auto">
            <a:xfrm>
              <a:off x="5481366" y="4142301"/>
              <a:ext cx="30535" cy="30535"/>
            </a:xfrm>
            <a:custGeom>
              <a:avLst/>
              <a:gdLst>
                <a:gd name="T0" fmla="*/ 2 w 4"/>
                <a:gd name="T1" fmla="*/ 0 h 4"/>
                <a:gd name="T2" fmla="*/ 2 w 4"/>
                <a:gd name="T3" fmla="*/ 3 h 4"/>
                <a:gd name="T4" fmla="*/ 2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0" y="0"/>
                    <a:pt x="1" y="4"/>
                    <a:pt x="2" y="3"/>
                  </a:cubicBezTo>
                  <a:cubicBezTo>
                    <a:pt x="4" y="3"/>
                    <a:pt x="3" y="0"/>
                    <a:pt x="2" y="0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Freeform: Shape 22"/>
            <p:cNvSpPr>
              <a:spLocks/>
            </p:cNvSpPr>
            <p:nvPr/>
          </p:nvSpPr>
          <p:spPr bwMode="auto">
            <a:xfrm>
              <a:off x="5379946" y="4118309"/>
              <a:ext cx="85062" cy="54527"/>
            </a:xfrm>
            <a:custGeom>
              <a:avLst/>
              <a:gdLst>
                <a:gd name="T0" fmla="*/ 7 w 11"/>
                <a:gd name="T1" fmla="*/ 0 h 7"/>
                <a:gd name="T2" fmla="*/ 4 w 11"/>
                <a:gd name="T3" fmla="*/ 1 h 7"/>
                <a:gd name="T4" fmla="*/ 0 w 11"/>
                <a:gd name="T5" fmla="*/ 4 h 7"/>
                <a:gd name="T6" fmla="*/ 3 w 11"/>
                <a:gd name="T7" fmla="*/ 4 h 7"/>
                <a:gd name="T8" fmla="*/ 6 w 11"/>
                <a:gd name="T9" fmla="*/ 6 h 7"/>
                <a:gd name="T10" fmla="*/ 9 w 11"/>
                <a:gd name="T11" fmla="*/ 5 h 7"/>
                <a:gd name="T12" fmla="*/ 11 w 11"/>
                <a:gd name="T13" fmla="*/ 5 h 7"/>
                <a:gd name="T14" fmla="*/ 7 w 11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7">
                  <a:moveTo>
                    <a:pt x="7" y="0"/>
                  </a:moveTo>
                  <a:cubicBezTo>
                    <a:pt x="6" y="0"/>
                    <a:pt x="5" y="0"/>
                    <a:pt x="4" y="1"/>
                  </a:cubicBezTo>
                  <a:cubicBezTo>
                    <a:pt x="3" y="1"/>
                    <a:pt x="0" y="4"/>
                    <a:pt x="0" y="4"/>
                  </a:cubicBezTo>
                  <a:cubicBezTo>
                    <a:pt x="0" y="4"/>
                    <a:pt x="2" y="4"/>
                    <a:pt x="3" y="4"/>
                  </a:cubicBezTo>
                  <a:cubicBezTo>
                    <a:pt x="4" y="4"/>
                    <a:pt x="5" y="5"/>
                    <a:pt x="6" y="6"/>
                  </a:cubicBezTo>
                  <a:cubicBezTo>
                    <a:pt x="7" y="6"/>
                    <a:pt x="8" y="5"/>
                    <a:pt x="9" y="5"/>
                  </a:cubicBezTo>
                  <a:cubicBezTo>
                    <a:pt x="10" y="5"/>
                    <a:pt x="10" y="7"/>
                    <a:pt x="11" y="5"/>
                  </a:cubicBezTo>
                  <a:cubicBezTo>
                    <a:pt x="11" y="2"/>
                    <a:pt x="9" y="1"/>
                    <a:pt x="7" y="0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Freeform: Shape 23"/>
            <p:cNvSpPr>
              <a:spLocks/>
            </p:cNvSpPr>
            <p:nvPr/>
          </p:nvSpPr>
          <p:spPr bwMode="auto">
            <a:xfrm>
              <a:off x="7023392" y="4669033"/>
              <a:ext cx="92696" cy="224652"/>
            </a:xfrm>
            <a:custGeom>
              <a:avLst/>
              <a:gdLst>
                <a:gd name="T0" fmla="*/ 7 w 12"/>
                <a:gd name="T1" fmla="*/ 5 h 29"/>
                <a:gd name="T2" fmla="*/ 4 w 12"/>
                <a:gd name="T3" fmla="*/ 8 h 29"/>
                <a:gd name="T4" fmla="*/ 1 w 12"/>
                <a:gd name="T5" fmla="*/ 13 h 29"/>
                <a:gd name="T6" fmla="*/ 1 w 12"/>
                <a:gd name="T7" fmla="*/ 19 h 29"/>
                <a:gd name="T8" fmla="*/ 1 w 12"/>
                <a:gd name="T9" fmla="*/ 26 h 29"/>
                <a:gd name="T10" fmla="*/ 2 w 12"/>
                <a:gd name="T11" fmla="*/ 29 h 29"/>
                <a:gd name="T12" fmla="*/ 6 w 12"/>
                <a:gd name="T13" fmla="*/ 25 h 29"/>
                <a:gd name="T14" fmla="*/ 8 w 12"/>
                <a:gd name="T15" fmla="*/ 18 h 29"/>
                <a:gd name="T16" fmla="*/ 10 w 12"/>
                <a:gd name="T17" fmla="*/ 11 h 29"/>
                <a:gd name="T18" fmla="*/ 12 w 12"/>
                <a:gd name="T19" fmla="*/ 5 h 29"/>
                <a:gd name="T20" fmla="*/ 11 w 12"/>
                <a:gd name="T21" fmla="*/ 0 h 29"/>
                <a:gd name="T22" fmla="*/ 7 w 12"/>
                <a:gd name="T23" fmla="*/ 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29">
                  <a:moveTo>
                    <a:pt x="7" y="5"/>
                  </a:moveTo>
                  <a:cubicBezTo>
                    <a:pt x="6" y="7"/>
                    <a:pt x="5" y="9"/>
                    <a:pt x="4" y="8"/>
                  </a:cubicBezTo>
                  <a:cubicBezTo>
                    <a:pt x="4" y="8"/>
                    <a:pt x="1" y="10"/>
                    <a:pt x="1" y="13"/>
                  </a:cubicBezTo>
                  <a:cubicBezTo>
                    <a:pt x="2" y="15"/>
                    <a:pt x="2" y="18"/>
                    <a:pt x="1" y="19"/>
                  </a:cubicBezTo>
                  <a:cubicBezTo>
                    <a:pt x="0" y="21"/>
                    <a:pt x="1" y="24"/>
                    <a:pt x="1" y="26"/>
                  </a:cubicBezTo>
                  <a:cubicBezTo>
                    <a:pt x="0" y="28"/>
                    <a:pt x="1" y="29"/>
                    <a:pt x="2" y="29"/>
                  </a:cubicBezTo>
                  <a:cubicBezTo>
                    <a:pt x="4" y="28"/>
                    <a:pt x="5" y="27"/>
                    <a:pt x="6" y="25"/>
                  </a:cubicBezTo>
                  <a:cubicBezTo>
                    <a:pt x="7" y="23"/>
                    <a:pt x="7" y="20"/>
                    <a:pt x="8" y="18"/>
                  </a:cubicBezTo>
                  <a:cubicBezTo>
                    <a:pt x="9" y="16"/>
                    <a:pt x="10" y="12"/>
                    <a:pt x="10" y="11"/>
                  </a:cubicBezTo>
                  <a:cubicBezTo>
                    <a:pt x="11" y="10"/>
                    <a:pt x="12" y="6"/>
                    <a:pt x="12" y="5"/>
                  </a:cubicBezTo>
                  <a:cubicBezTo>
                    <a:pt x="12" y="3"/>
                    <a:pt x="11" y="0"/>
                    <a:pt x="11" y="0"/>
                  </a:cubicBezTo>
                  <a:cubicBezTo>
                    <a:pt x="9" y="0"/>
                    <a:pt x="9" y="3"/>
                    <a:pt x="7" y="5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Freeform: Shape 24"/>
            <p:cNvSpPr>
              <a:spLocks/>
            </p:cNvSpPr>
            <p:nvPr/>
          </p:nvSpPr>
          <p:spPr bwMode="auto">
            <a:xfrm>
              <a:off x="6557731" y="3731167"/>
              <a:ext cx="39260" cy="39260"/>
            </a:xfrm>
            <a:custGeom>
              <a:avLst/>
              <a:gdLst>
                <a:gd name="T0" fmla="*/ 4 w 5"/>
                <a:gd name="T1" fmla="*/ 3 h 5"/>
                <a:gd name="T2" fmla="*/ 2 w 5"/>
                <a:gd name="T3" fmla="*/ 0 h 5"/>
                <a:gd name="T4" fmla="*/ 1 w 5"/>
                <a:gd name="T5" fmla="*/ 4 h 5"/>
                <a:gd name="T6" fmla="*/ 4 w 5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3"/>
                  </a:moveTo>
                  <a:cubicBezTo>
                    <a:pt x="5" y="2"/>
                    <a:pt x="3" y="0"/>
                    <a:pt x="2" y="0"/>
                  </a:cubicBezTo>
                  <a:cubicBezTo>
                    <a:pt x="1" y="0"/>
                    <a:pt x="0" y="3"/>
                    <a:pt x="1" y="4"/>
                  </a:cubicBezTo>
                  <a:cubicBezTo>
                    <a:pt x="2" y="5"/>
                    <a:pt x="3" y="4"/>
                    <a:pt x="4" y="3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Freeform: Shape 25"/>
            <p:cNvSpPr>
              <a:spLocks/>
            </p:cNvSpPr>
            <p:nvPr/>
          </p:nvSpPr>
          <p:spPr bwMode="auto">
            <a:xfrm>
              <a:off x="6472669" y="3731167"/>
              <a:ext cx="22901" cy="22901"/>
            </a:xfrm>
            <a:custGeom>
              <a:avLst/>
              <a:gdLst>
                <a:gd name="T0" fmla="*/ 2 w 3"/>
                <a:gd name="T1" fmla="*/ 3 h 3"/>
                <a:gd name="T2" fmla="*/ 1 w 3"/>
                <a:gd name="T3" fmla="*/ 2 h 3"/>
                <a:gd name="T4" fmla="*/ 2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3" y="2"/>
                    <a:pt x="2" y="0"/>
                    <a:pt x="1" y="2"/>
                  </a:cubicBezTo>
                  <a:cubicBezTo>
                    <a:pt x="0" y="3"/>
                    <a:pt x="2" y="3"/>
                    <a:pt x="2" y="3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Freeform: Shape 26"/>
            <p:cNvSpPr>
              <a:spLocks/>
            </p:cNvSpPr>
            <p:nvPr/>
          </p:nvSpPr>
          <p:spPr bwMode="auto">
            <a:xfrm>
              <a:off x="6627526" y="3778060"/>
              <a:ext cx="54527" cy="38169"/>
            </a:xfrm>
            <a:custGeom>
              <a:avLst/>
              <a:gdLst>
                <a:gd name="T0" fmla="*/ 2 w 7"/>
                <a:gd name="T1" fmla="*/ 3 h 5"/>
                <a:gd name="T2" fmla="*/ 5 w 7"/>
                <a:gd name="T3" fmla="*/ 5 h 5"/>
                <a:gd name="T4" fmla="*/ 7 w 7"/>
                <a:gd name="T5" fmla="*/ 3 h 5"/>
                <a:gd name="T6" fmla="*/ 4 w 7"/>
                <a:gd name="T7" fmla="*/ 1 h 5"/>
                <a:gd name="T8" fmla="*/ 1 w 7"/>
                <a:gd name="T9" fmla="*/ 1 h 5"/>
                <a:gd name="T10" fmla="*/ 2 w 7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2" y="3"/>
                  </a:moveTo>
                  <a:cubicBezTo>
                    <a:pt x="3" y="3"/>
                    <a:pt x="4" y="4"/>
                    <a:pt x="5" y="5"/>
                  </a:cubicBezTo>
                  <a:cubicBezTo>
                    <a:pt x="5" y="5"/>
                    <a:pt x="7" y="5"/>
                    <a:pt x="7" y="3"/>
                  </a:cubicBezTo>
                  <a:cubicBezTo>
                    <a:pt x="6" y="1"/>
                    <a:pt x="4" y="1"/>
                    <a:pt x="4" y="1"/>
                  </a:cubicBezTo>
                  <a:cubicBezTo>
                    <a:pt x="3" y="1"/>
                    <a:pt x="1" y="0"/>
                    <a:pt x="1" y="1"/>
                  </a:cubicBezTo>
                  <a:cubicBezTo>
                    <a:pt x="0" y="1"/>
                    <a:pt x="2" y="2"/>
                    <a:pt x="2" y="3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Freeform: Shape 27"/>
            <p:cNvSpPr>
              <a:spLocks/>
            </p:cNvSpPr>
            <p:nvPr/>
          </p:nvSpPr>
          <p:spPr bwMode="auto">
            <a:xfrm>
              <a:off x="6270919" y="3475980"/>
              <a:ext cx="69795" cy="69795"/>
            </a:xfrm>
            <a:custGeom>
              <a:avLst/>
              <a:gdLst>
                <a:gd name="T0" fmla="*/ 1 w 9"/>
                <a:gd name="T1" fmla="*/ 3 h 9"/>
                <a:gd name="T2" fmla="*/ 1 w 9"/>
                <a:gd name="T3" fmla="*/ 6 h 9"/>
                <a:gd name="T4" fmla="*/ 2 w 9"/>
                <a:gd name="T5" fmla="*/ 9 h 9"/>
                <a:gd name="T6" fmla="*/ 6 w 9"/>
                <a:gd name="T7" fmla="*/ 8 h 9"/>
                <a:gd name="T8" fmla="*/ 9 w 9"/>
                <a:gd name="T9" fmla="*/ 5 h 9"/>
                <a:gd name="T10" fmla="*/ 8 w 9"/>
                <a:gd name="T11" fmla="*/ 1 h 9"/>
                <a:gd name="T12" fmla="*/ 5 w 9"/>
                <a:gd name="T13" fmla="*/ 0 h 9"/>
                <a:gd name="T14" fmla="*/ 3 w 9"/>
                <a:gd name="T15" fmla="*/ 2 h 9"/>
                <a:gd name="T16" fmla="*/ 1 w 9"/>
                <a:gd name="T17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1" y="3"/>
                  </a:moveTo>
                  <a:cubicBezTo>
                    <a:pt x="1" y="5"/>
                    <a:pt x="2" y="6"/>
                    <a:pt x="1" y="6"/>
                  </a:cubicBezTo>
                  <a:cubicBezTo>
                    <a:pt x="0" y="7"/>
                    <a:pt x="1" y="9"/>
                    <a:pt x="2" y="9"/>
                  </a:cubicBezTo>
                  <a:cubicBezTo>
                    <a:pt x="4" y="9"/>
                    <a:pt x="5" y="8"/>
                    <a:pt x="6" y="8"/>
                  </a:cubicBezTo>
                  <a:cubicBezTo>
                    <a:pt x="8" y="7"/>
                    <a:pt x="9" y="6"/>
                    <a:pt x="9" y="5"/>
                  </a:cubicBezTo>
                  <a:cubicBezTo>
                    <a:pt x="9" y="3"/>
                    <a:pt x="9" y="1"/>
                    <a:pt x="8" y="1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4" y="0"/>
                    <a:pt x="4" y="2"/>
                    <a:pt x="3" y="2"/>
                  </a:cubicBezTo>
                  <a:cubicBezTo>
                    <a:pt x="2" y="2"/>
                    <a:pt x="0" y="2"/>
                    <a:pt x="1" y="3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Freeform: Shape 28"/>
            <p:cNvSpPr>
              <a:spLocks/>
            </p:cNvSpPr>
            <p:nvPr/>
          </p:nvSpPr>
          <p:spPr bwMode="auto">
            <a:xfrm>
              <a:off x="6310178" y="3421453"/>
              <a:ext cx="154857" cy="147223"/>
            </a:xfrm>
            <a:custGeom>
              <a:avLst/>
              <a:gdLst>
                <a:gd name="T0" fmla="*/ 5 w 20"/>
                <a:gd name="T1" fmla="*/ 9 h 19"/>
                <a:gd name="T2" fmla="*/ 9 w 20"/>
                <a:gd name="T3" fmla="*/ 11 h 19"/>
                <a:gd name="T4" fmla="*/ 4 w 20"/>
                <a:gd name="T5" fmla="*/ 16 h 19"/>
                <a:gd name="T6" fmla="*/ 8 w 20"/>
                <a:gd name="T7" fmla="*/ 17 h 19"/>
                <a:gd name="T8" fmla="*/ 8 w 20"/>
                <a:gd name="T9" fmla="*/ 18 h 19"/>
                <a:gd name="T10" fmla="*/ 11 w 20"/>
                <a:gd name="T11" fmla="*/ 17 h 19"/>
                <a:gd name="T12" fmla="*/ 16 w 20"/>
                <a:gd name="T13" fmla="*/ 18 h 19"/>
                <a:gd name="T14" fmla="*/ 19 w 20"/>
                <a:gd name="T15" fmla="*/ 15 h 19"/>
                <a:gd name="T16" fmla="*/ 16 w 20"/>
                <a:gd name="T17" fmla="*/ 11 h 19"/>
                <a:gd name="T18" fmla="*/ 12 w 20"/>
                <a:gd name="T19" fmla="*/ 6 h 19"/>
                <a:gd name="T20" fmla="*/ 14 w 20"/>
                <a:gd name="T21" fmla="*/ 2 h 19"/>
                <a:gd name="T22" fmla="*/ 8 w 20"/>
                <a:gd name="T23" fmla="*/ 1 h 19"/>
                <a:gd name="T24" fmla="*/ 4 w 20"/>
                <a:gd name="T25" fmla="*/ 2 h 19"/>
                <a:gd name="T26" fmla="*/ 2 w 20"/>
                <a:gd name="T27" fmla="*/ 2 h 19"/>
                <a:gd name="T28" fmla="*/ 2 w 20"/>
                <a:gd name="T29" fmla="*/ 5 h 19"/>
                <a:gd name="T30" fmla="*/ 5 w 20"/>
                <a:gd name="T31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9">
                  <a:moveTo>
                    <a:pt x="5" y="9"/>
                  </a:moveTo>
                  <a:cubicBezTo>
                    <a:pt x="7" y="9"/>
                    <a:pt x="11" y="10"/>
                    <a:pt x="9" y="11"/>
                  </a:cubicBezTo>
                  <a:cubicBezTo>
                    <a:pt x="8" y="11"/>
                    <a:pt x="4" y="15"/>
                    <a:pt x="4" y="16"/>
                  </a:cubicBezTo>
                  <a:cubicBezTo>
                    <a:pt x="4" y="17"/>
                    <a:pt x="8" y="17"/>
                    <a:pt x="8" y="17"/>
                  </a:cubicBezTo>
                  <a:cubicBezTo>
                    <a:pt x="8" y="17"/>
                    <a:pt x="7" y="18"/>
                    <a:pt x="8" y="18"/>
                  </a:cubicBezTo>
                  <a:cubicBezTo>
                    <a:pt x="9" y="19"/>
                    <a:pt x="10" y="17"/>
                    <a:pt x="11" y="17"/>
                  </a:cubicBezTo>
                  <a:cubicBezTo>
                    <a:pt x="12" y="17"/>
                    <a:pt x="15" y="18"/>
                    <a:pt x="16" y="18"/>
                  </a:cubicBezTo>
                  <a:cubicBezTo>
                    <a:pt x="18" y="18"/>
                    <a:pt x="20" y="16"/>
                    <a:pt x="19" y="15"/>
                  </a:cubicBezTo>
                  <a:cubicBezTo>
                    <a:pt x="19" y="14"/>
                    <a:pt x="17" y="12"/>
                    <a:pt x="16" y="11"/>
                  </a:cubicBezTo>
                  <a:cubicBezTo>
                    <a:pt x="14" y="10"/>
                    <a:pt x="13" y="7"/>
                    <a:pt x="12" y="6"/>
                  </a:cubicBezTo>
                  <a:cubicBezTo>
                    <a:pt x="10" y="5"/>
                    <a:pt x="15" y="3"/>
                    <a:pt x="14" y="2"/>
                  </a:cubicBezTo>
                  <a:cubicBezTo>
                    <a:pt x="13" y="1"/>
                    <a:pt x="9" y="1"/>
                    <a:pt x="8" y="1"/>
                  </a:cubicBezTo>
                  <a:cubicBezTo>
                    <a:pt x="6" y="0"/>
                    <a:pt x="5" y="1"/>
                    <a:pt x="4" y="2"/>
                  </a:cubicBezTo>
                  <a:cubicBezTo>
                    <a:pt x="4" y="3"/>
                    <a:pt x="3" y="1"/>
                    <a:pt x="2" y="2"/>
                  </a:cubicBezTo>
                  <a:cubicBezTo>
                    <a:pt x="0" y="2"/>
                    <a:pt x="1" y="4"/>
                    <a:pt x="2" y="5"/>
                  </a:cubicBezTo>
                  <a:cubicBezTo>
                    <a:pt x="2" y="6"/>
                    <a:pt x="4" y="8"/>
                    <a:pt x="5" y="9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Freeform: Shape 29"/>
            <p:cNvSpPr>
              <a:spLocks/>
            </p:cNvSpPr>
            <p:nvPr/>
          </p:nvSpPr>
          <p:spPr bwMode="auto">
            <a:xfrm>
              <a:off x="6162955" y="3242604"/>
              <a:ext cx="1130892" cy="1821205"/>
            </a:xfrm>
            <a:custGeom>
              <a:avLst/>
              <a:gdLst>
                <a:gd name="T0" fmla="*/ 43 w 146"/>
                <a:gd name="T1" fmla="*/ 19 h 235"/>
                <a:gd name="T2" fmla="*/ 57 w 146"/>
                <a:gd name="T3" fmla="*/ 30 h 235"/>
                <a:gd name="T4" fmla="*/ 65 w 146"/>
                <a:gd name="T5" fmla="*/ 33 h 235"/>
                <a:gd name="T6" fmla="*/ 72 w 146"/>
                <a:gd name="T7" fmla="*/ 16 h 235"/>
                <a:gd name="T8" fmla="*/ 76 w 146"/>
                <a:gd name="T9" fmla="*/ 24 h 235"/>
                <a:gd name="T10" fmla="*/ 76 w 146"/>
                <a:gd name="T11" fmla="*/ 26 h 235"/>
                <a:gd name="T12" fmla="*/ 67 w 146"/>
                <a:gd name="T13" fmla="*/ 34 h 235"/>
                <a:gd name="T14" fmla="*/ 57 w 146"/>
                <a:gd name="T15" fmla="*/ 34 h 235"/>
                <a:gd name="T16" fmla="*/ 50 w 146"/>
                <a:gd name="T17" fmla="*/ 29 h 235"/>
                <a:gd name="T18" fmla="*/ 38 w 146"/>
                <a:gd name="T19" fmla="*/ 40 h 235"/>
                <a:gd name="T20" fmla="*/ 33 w 146"/>
                <a:gd name="T21" fmla="*/ 50 h 235"/>
                <a:gd name="T22" fmla="*/ 17 w 146"/>
                <a:gd name="T23" fmla="*/ 66 h 235"/>
                <a:gd name="T24" fmla="*/ 27 w 146"/>
                <a:gd name="T25" fmla="*/ 72 h 235"/>
                <a:gd name="T26" fmla="*/ 42 w 146"/>
                <a:gd name="T27" fmla="*/ 61 h 235"/>
                <a:gd name="T28" fmla="*/ 60 w 146"/>
                <a:gd name="T29" fmla="*/ 62 h 235"/>
                <a:gd name="T30" fmla="*/ 71 w 146"/>
                <a:gd name="T31" fmla="*/ 66 h 235"/>
                <a:gd name="T32" fmla="*/ 69 w 146"/>
                <a:gd name="T33" fmla="*/ 60 h 235"/>
                <a:gd name="T34" fmla="*/ 83 w 146"/>
                <a:gd name="T35" fmla="*/ 71 h 235"/>
                <a:gd name="T36" fmla="*/ 90 w 146"/>
                <a:gd name="T37" fmla="*/ 75 h 235"/>
                <a:gd name="T38" fmla="*/ 100 w 146"/>
                <a:gd name="T39" fmla="*/ 85 h 235"/>
                <a:gd name="T40" fmla="*/ 87 w 146"/>
                <a:gd name="T41" fmla="*/ 91 h 235"/>
                <a:gd name="T42" fmla="*/ 70 w 146"/>
                <a:gd name="T43" fmla="*/ 87 h 235"/>
                <a:gd name="T44" fmla="*/ 59 w 146"/>
                <a:gd name="T45" fmla="*/ 75 h 235"/>
                <a:gd name="T46" fmla="*/ 24 w 146"/>
                <a:gd name="T47" fmla="*/ 76 h 235"/>
                <a:gd name="T48" fmla="*/ 3 w 146"/>
                <a:gd name="T49" fmla="*/ 106 h 235"/>
                <a:gd name="T50" fmla="*/ 4 w 146"/>
                <a:gd name="T51" fmla="*/ 135 h 235"/>
                <a:gd name="T52" fmla="*/ 27 w 146"/>
                <a:gd name="T53" fmla="*/ 150 h 235"/>
                <a:gd name="T54" fmla="*/ 53 w 146"/>
                <a:gd name="T55" fmla="*/ 150 h 235"/>
                <a:gd name="T56" fmla="*/ 61 w 146"/>
                <a:gd name="T57" fmla="*/ 176 h 235"/>
                <a:gd name="T58" fmla="*/ 61 w 146"/>
                <a:gd name="T59" fmla="*/ 209 h 235"/>
                <a:gd name="T60" fmla="*/ 66 w 146"/>
                <a:gd name="T61" fmla="*/ 230 h 235"/>
                <a:gd name="T62" fmla="*/ 90 w 146"/>
                <a:gd name="T63" fmla="*/ 223 h 235"/>
                <a:gd name="T64" fmla="*/ 100 w 146"/>
                <a:gd name="T65" fmla="*/ 200 h 235"/>
                <a:gd name="T66" fmla="*/ 107 w 146"/>
                <a:gd name="T67" fmla="*/ 174 h 235"/>
                <a:gd name="T68" fmla="*/ 125 w 146"/>
                <a:gd name="T69" fmla="*/ 139 h 235"/>
                <a:gd name="T70" fmla="*/ 112 w 146"/>
                <a:gd name="T71" fmla="*/ 126 h 235"/>
                <a:gd name="T72" fmla="*/ 99 w 146"/>
                <a:gd name="T73" fmla="*/ 95 h 235"/>
                <a:gd name="T74" fmla="*/ 112 w 146"/>
                <a:gd name="T75" fmla="*/ 117 h 235"/>
                <a:gd name="T76" fmla="*/ 129 w 146"/>
                <a:gd name="T77" fmla="*/ 122 h 235"/>
                <a:gd name="T78" fmla="*/ 132 w 146"/>
                <a:gd name="T79" fmla="*/ 102 h 235"/>
                <a:gd name="T80" fmla="*/ 122 w 146"/>
                <a:gd name="T81" fmla="*/ 94 h 235"/>
                <a:gd name="T82" fmla="*/ 135 w 146"/>
                <a:gd name="T83" fmla="*/ 103 h 235"/>
                <a:gd name="T84" fmla="*/ 103 w 146"/>
                <a:gd name="T85" fmla="*/ 18 h 235"/>
                <a:gd name="T86" fmla="*/ 96 w 146"/>
                <a:gd name="T87" fmla="*/ 13 h 235"/>
                <a:gd name="T88" fmla="*/ 99 w 146"/>
                <a:gd name="T89" fmla="*/ 159 h 235"/>
                <a:gd name="T90" fmla="*/ 122 w 146"/>
                <a:gd name="T91" fmla="*/ 56 h 235"/>
                <a:gd name="T92" fmla="*/ 123 w 146"/>
                <a:gd name="T93" fmla="*/ 61 h 235"/>
                <a:gd name="T94" fmla="*/ 129 w 146"/>
                <a:gd name="T95" fmla="*/ 77 h 235"/>
                <a:gd name="T96" fmla="*/ 121 w 146"/>
                <a:gd name="T97" fmla="*/ 66 h 235"/>
                <a:gd name="T98" fmla="*/ 94 w 146"/>
                <a:gd name="T99" fmla="*/ 25 h 235"/>
                <a:gd name="T100" fmla="*/ 101 w 146"/>
                <a:gd name="T101" fmla="*/ 55 h 235"/>
                <a:gd name="T102" fmla="*/ 110 w 146"/>
                <a:gd name="T103" fmla="*/ 66 h 235"/>
                <a:gd name="T104" fmla="*/ 88 w 146"/>
                <a:gd name="T105" fmla="*/ 6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6" h="235">
                  <a:moveTo>
                    <a:pt x="74" y="1"/>
                  </a:moveTo>
                  <a:cubicBezTo>
                    <a:pt x="71" y="1"/>
                    <a:pt x="61" y="5"/>
                    <a:pt x="60" y="6"/>
                  </a:cubicBezTo>
                  <a:cubicBezTo>
                    <a:pt x="60" y="6"/>
                    <a:pt x="59" y="8"/>
                    <a:pt x="57" y="10"/>
                  </a:cubicBezTo>
                  <a:cubicBezTo>
                    <a:pt x="56" y="11"/>
                    <a:pt x="52" y="12"/>
                    <a:pt x="49" y="13"/>
                  </a:cubicBezTo>
                  <a:cubicBezTo>
                    <a:pt x="47" y="13"/>
                    <a:pt x="43" y="18"/>
                    <a:pt x="43" y="19"/>
                  </a:cubicBezTo>
                  <a:cubicBezTo>
                    <a:pt x="43" y="19"/>
                    <a:pt x="45" y="22"/>
                    <a:pt x="45" y="22"/>
                  </a:cubicBezTo>
                  <a:cubicBezTo>
                    <a:pt x="44" y="23"/>
                    <a:pt x="46" y="26"/>
                    <a:pt x="47" y="26"/>
                  </a:cubicBezTo>
                  <a:cubicBezTo>
                    <a:pt x="49" y="27"/>
                    <a:pt x="52" y="27"/>
                    <a:pt x="52" y="26"/>
                  </a:cubicBezTo>
                  <a:cubicBezTo>
                    <a:pt x="52" y="25"/>
                    <a:pt x="54" y="23"/>
                    <a:pt x="55" y="24"/>
                  </a:cubicBezTo>
                  <a:cubicBezTo>
                    <a:pt x="55" y="26"/>
                    <a:pt x="57" y="29"/>
                    <a:pt x="57" y="30"/>
                  </a:cubicBezTo>
                  <a:cubicBezTo>
                    <a:pt x="57" y="30"/>
                    <a:pt x="57" y="32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8" y="33"/>
                    <a:pt x="58" y="35"/>
                    <a:pt x="58" y="35"/>
                  </a:cubicBezTo>
                  <a:cubicBezTo>
                    <a:pt x="58" y="35"/>
                    <a:pt x="59" y="37"/>
                    <a:pt x="60" y="37"/>
                  </a:cubicBezTo>
                  <a:cubicBezTo>
                    <a:pt x="61" y="31"/>
                    <a:pt x="65" y="33"/>
                    <a:pt x="65" y="33"/>
                  </a:cubicBezTo>
                  <a:cubicBezTo>
                    <a:pt x="65" y="33"/>
                    <a:pt x="67" y="31"/>
                    <a:pt x="66" y="30"/>
                  </a:cubicBezTo>
                  <a:cubicBezTo>
                    <a:pt x="66" y="28"/>
                    <a:pt x="68" y="26"/>
                    <a:pt x="68" y="25"/>
                  </a:cubicBezTo>
                  <a:cubicBezTo>
                    <a:pt x="69" y="25"/>
                    <a:pt x="70" y="23"/>
                    <a:pt x="68" y="22"/>
                  </a:cubicBezTo>
                  <a:cubicBezTo>
                    <a:pt x="66" y="21"/>
                    <a:pt x="64" y="20"/>
                    <a:pt x="66" y="19"/>
                  </a:cubicBezTo>
                  <a:cubicBezTo>
                    <a:pt x="68" y="17"/>
                    <a:pt x="70" y="19"/>
                    <a:pt x="72" y="16"/>
                  </a:cubicBezTo>
                  <a:cubicBezTo>
                    <a:pt x="74" y="13"/>
                    <a:pt x="71" y="12"/>
                    <a:pt x="74" y="12"/>
                  </a:cubicBezTo>
                  <a:cubicBezTo>
                    <a:pt x="77" y="12"/>
                    <a:pt x="80" y="12"/>
                    <a:pt x="79" y="13"/>
                  </a:cubicBezTo>
                  <a:cubicBezTo>
                    <a:pt x="79" y="14"/>
                    <a:pt x="75" y="16"/>
                    <a:pt x="74" y="17"/>
                  </a:cubicBezTo>
                  <a:cubicBezTo>
                    <a:pt x="72" y="18"/>
                    <a:pt x="72" y="20"/>
                    <a:pt x="73" y="21"/>
                  </a:cubicBezTo>
                  <a:cubicBezTo>
                    <a:pt x="74" y="22"/>
                    <a:pt x="75" y="24"/>
                    <a:pt x="76" y="24"/>
                  </a:cubicBezTo>
                  <a:cubicBezTo>
                    <a:pt x="77" y="24"/>
                    <a:pt x="79" y="23"/>
                    <a:pt x="80" y="23"/>
                  </a:cubicBezTo>
                  <a:cubicBezTo>
                    <a:pt x="82" y="23"/>
                    <a:pt x="85" y="23"/>
                    <a:pt x="85" y="23"/>
                  </a:cubicBezTo>
                  <a:cubicBezTo>
                    <a:pt x="86" y="23"/>
                    <a:pt x="88" y="26"/>
                    <a:pt x="87" y="26"/>
                  </a:cubicBezTo>
                  <a:cubicBezTo>
                    <a:pt x="86" y="26"/>
                    <a:pt x="84" y="26"/>
                    <a:pt x="82" y="26"/>
                  </a:cubicBezTo>
                  <a:cubicBezTo>
                    <a:pt x="79" y="26"/>
                    <a:pt x="76" y="26"/>
                    <a:pt x="76" y="26"/>
                  </a:cubicBezTo>
                  <a:cubicBezTo>
                    <a:pt x="76" y="27"/>
                    <a:pt x="80" y="28"/>
                    <a:pt x="79" y="29"/>
                  </a:cubicBezTo>
                  <a:cubicBezTo>
                    <a:pt x="78" y="30"/>
                    <a:pt x="76" y="29"/>
                    <a:pt x="75" y="28"/>
                  </a:cubicBezTo>
                  <a:cubicBezTo>
                    <a:pt x="73" y="28"/>
                    <a:pt x="73" y="30"/>
                    <a:pt x="72" y="32"/>
                  </a:cubicBezTo>
                  <a:cubicBezTo>
                    <a:pt x="72" y="33"/>
                    <a:pt x="74" y="36"/>
                    <a:pt x="71" y="35"/>
                  </a:cubicBezTo>
                  <a:cubicBezTo>
                    <a:pt x="69" y="34"/>
                    <a:pt x="67" y="33"/>
                    <a:pt x="67" y="34"/>
                  </a:cubicBezTo>
                  <a:cubicBezTo>
                    <a:pt x="66" y="34"/>
                    <a:pt x="65" y="35"/>
                    <a:pt x="63" y="35"/>
                  </a:cubicBezTo>
                  <a:cubicBezTo>
                    <a:pt x="62" y="36"/>
                    <a:pt x="62" y="38"/>
                    <a:pt x="60" y="37"/>
                  </a:cubicBezTo>
                  <a:cubicBezTo>
                    <a:pt x="60" y="37"/>
                    <a:pt x="60" y="37"/>
                    <a:pt x="60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8" y="36"/>
                    <a:pt x="58" y="35"/>
                    <a:pt x="57" y="34"/>
                  </a:cubicBezTo>
                  <a:cubicBezTo>
                    <a:pt x="57" y="34"/>
                    <a:pt x="57" y="34"/>
                    <a:pt x="57" y="33"/>
                  </a:cubicBezTo>
                  <a:cubicBezTo>
                    <a:pt x="57" y="33"/>
                    <a:pt x="56" y="33"/>
                    <a:pt x="56" y="33"/>
                  </a:cubicBezTo>
                  <a:cubicBezTo>
                    <a:pt x="56" y="33"/>
                    <a:pt x="55" y="33"/>
                    <a:pt x="55" y="31"/>
                  </a:cubicBezTo>
                  <a:cubicBezTo>
                    <a:pt x="54" y="30"/>
                    <a:pt x="55" y="28"/>
                    <a:pt x="54" y="28"/>
                  </a:cubicBezTo>
                  <a:cubicBezTo>
                    <a:pt x="53" y="28"/>
                    <a:pt x="51" y="28"/>
                    <a:pt x="50" y="29"/>
                  </a:cubicBezTo>
                  <a:cubicBezTo>
                    <a:pt x="50" y="30"/>
                    <a:pt x="49" y="32"/>
                    <a:pt x="50" y="33"/>
                  </a:cubicBezTo>
                  <a:cubicBezTo>
                    <a:pt x="51" y="34"/>
                    <a:pt x="53" y="36"/>
                    <a:pt x="51" y="35"/>
                  </a:cubicBezTo>
                  <a:cubicBezTo>
                    <a:pt x="49" y="35"/>
                    <a:pt x="47" y="34"/>
                    <a:pt x="46" y="35"/>
                  </a:cubicBezTo>
                  <a:cubicBezTo>
                    <a:pt x="45" y="36"/>
                    <a:pt x="42" y="39"/>
                    <a:pt x="42" y="39"/>
                  </a:cubicBezTo>
                  <a:cubicBezTo>
                    <a:pt x="42" y="39"/>
                    <a:pt x="38" y="39"/>
                    <a:pt x="38" y="40"/>
                  </a:cubicBezTo>
                  <a:cubicBezTo>
                    <a:pt x="38" y="41"/>
                    <a:pt x="39" y="43"/>
                    <a:pt x="37" y="43"/>
                  </a:cubicBezTo>
                  <a:cubicBezTo>
                    <a:pt x="36" y="43"/>
                    <a:pt x="34" y="43"/>
                    <a:pt x="32" y="44"/>
                  </a:cubicBezTo>
                  <a:cubicBezTo>
                    <a:pt x="30" y="44"/>
                    <a:pt x="30" y="45"/>
                    <a:pt x="27" y="45"/>
                  </a:cubicBezTo>
                  <a:cubicBezTo>
                    <a:pt x="25" y="45"/>
                    <a:pt x="25" y="46"/>
                    <a:pt x="27" y="47"/>
                  </a:cubicBezTo>
                  <a:cubicBezTo>
                    <a:pt x="29" y="47"/>
                    <a:pt x="33" y="49"/>
                    <a:pt x="33" y="50"/>
                  </a:cubicBezTo>
                  <a:cubicBezTo>
                    <a:pt x="33" y="52"/>
                    <a:pt x="33" y="54"/>
                    <a:pt x="32" y="56"/>
                  </a:cubicBezTo>
                  <a:cubicBezTo>
                    <a:pt x="32" y="57"/>
                    <a:pt x="28" y="56"/>
                    <a:pt x="26" y="56"/>
                  </a:cubicBezTo>
                  <a:cubicBezTo>
                    <a:pt x="24" y="56"/>
                    <a:pt x="20" y="55"/>
                    <a:pt x="18" y="56"/>
                  </a:cubicBezTo>
                  <a:cubicBezTo>
                    <a:pt x="16" y="57"/>
                    <a:pt x="17" y="61"/>
                    <a:pt x="17" y="62"/>
                  </a:cubicBezTo>
                  <a:cubicBezTo>
                    <a:pt x="18" y="64"/>
                    <a:pt x="17" y="65"/>
                    <a:pt x="17" y="66"/>
                  </a:cubicBezTo>
                  <a:cubicBezTo>
                    <a:pt x="16" y="66"/>
                    <a:pt x="16" y="68"/>
                    <a:pt x="17" y="69"/>
                  </a:cubicBezTo>
                  <a:cubicBezTo>
                    <a:pt x="18" y="70"/>
                    <a:pt x="18" y="72"/>
                    <a:pt x="19" y="72"/>
                  </a:cubicBezTo>
                  <a:cubicBezTo>
                    <a:pt x="20" y="72"/>
                    <a:pt x="22" y="71"/>
                    <a:pt x="23" y="72"/>
                  </a:cubicBezTo>
                  <a:cubicBezTo>
                    <a:pt x="24" y="73"/>
                    <a:pt x="25" y="76"/>
                    <a:pt x="25" y="75"/>
                  </a:cubicBezTo>
                  <a:cubicBezTo>
                    <a:pt x="26" y="74"/>
                    <a:pt x="26" y="72"/>
                    <a:pt x="27" y="72"/>
                  </a:cubicBezTo>
                  <a:cubicBezTo>
                    <a:pt x="28" y="73"/>
                    <a:pt x="30" y="72"/>
                    <a:pt x="32" y="72"/>
                  </a:cubicBezTo>
                  <a:cubicBezTo>
                    <a:pt x="33" y="72"/>
                    <a:pt x="34" y="70"/>
                    <a:pt x="36" y="69"/>
                  </a:cubicBezTo>
                  <a:cubicBezTo>
                    <a:pt x="37" y="68"/>
                    <a:pt x="36" y="68"/>
                    <a:pt x="36" y="67"/>
                  </a:cubicBezTo>
                  <a:cubicBezTo>
                    <a:pt x="35" y="66"/>
                    <a:pt x="37" y="64"/>
                    <a:pt x="38" y="63"/>
                  </a:cubicBezTo>
                  <a:cubicBezTo>
                    <a:pt x="39" y="62"/>
                    <a:pt x="42" y="63"/>
                    <a:pt x="42" y="61"/>
                  </a:cubicBezTo>
                  <a:cubicBezTo>
                    <a:pt x="42" y="60"/>
                    <a:pt x="42" y="57"/>
                    <a:pt x="44" y="57"/>
                  </a:cubicBezTo>
                  <a:cubicBezTo>
                    <a:pt x="45" y="58"/>
                    <a:pt x="47" y="59"/>
                    <a:pt x="48" y="59"/>
                  </a:cubicBezTo>
                  <a:cubicBezTo>
                    <a:pt x="49" y="59"/>
                    <a:pt x="52" y="57"/>
                    <a:pt x="52" y="56"/>
                  </a:cubicBezTo>
                  <a:cubicBezTo>
                    <a:pt x="53" y="56"/>
                    <a:pt x="55" y="56"/>
                    <a:pt x="56" y="58"/>
                  </a:cubicBezTo>
                  <a:cubicBezTo>
                    <a:pt x="56" y="60"/>
                    <a:pt x="59" y="62"/>
                    <a:pt x="60" y="62"/>
                  </a:cubicBezTo>
                  <a:cubicBezTo>
                    <a:pt x="60" y="63"/>
                    <a:pt x="65" y="65"/>
                    <a:pt x="65" y="65"/>
                  </a:cubicBezTo>
                  <a:cubicBezTo>
                    <a:pt x="66" y="66"/>
                    <a:pt x="67" y="68"/>
                    <a:pt x="67" y="69"/>
                  </a:cubicBezTo>
                  <a:cubicBezTo>
                    <a:pt x="68" y="71"/>
                    <a:pt x="70" y="73"/>
                    <a:pt x="70" y="71"/>
                  </a:cubicBezTo>
                  <a:cubicBezTo>
                    <a:pt x="70" y="70"/>
                    <a:pt x="68" y="66"/>
                    <a:pt x="69" y="66"/>
                  </a:cubicBezTo>
                  <a:cubicBezTo>
                    <a:pt x="70" y="66"/>
                    <a:pt x="71" y="66"/>
                    <a:pt x="71" y="66"/>
                  </a:cubicBezTo>
                  <a:cubicBezTo>
                    <a:pt x="71" y="66"/>
                    <a:pt x="68" y="63"/>
                    <a:pt x="67" y="62"/>
                  </a:cubicBezTo>
                  <a:cubicBezTo>
                    <a:pt x="66" y="62"/>
                    <a:pt x="64" y="60"/>
                    <a:pt x="63" y="58"/>
                  </a:cubicBezTo>
                  <a:cubicBezTo>
                    <a:pt x="62" y="56"/>
                    <a:pt x="59" y="56"/>
                    <a:pt x="59" y="54"/>
                  </a:cubicBezTo>
                  <a:cubicBezTo>
                    <a:pt x="59" y="52"/>
                    <a:pt x="62" y="53"/>
                    <a:pt x="63" y="55"/>
                  </a:cubicBezTo>
                  <a:cubicBezTo>
                    <a:pt x="64" y="57"/>
                    <a:pt x="68" y="59"/>
                    <a:pt x="69" y="60"/>
                  </a:cubicBezTo>
                  <a:cubicBezTo>
                    <a:pt x="70" y="62"/>
                    <a:pt x="72" y="62"/>
                    <a:pt x="72" y="64"/>
                  </a:cubicBezTo>
                  <a:cubicBezTo>
                    <a:pt x="73" y="66"/>
                    <a:pt x="74" y="68"/>
                    <a:pt x="75" y="69"/>
                  </a:cubicBezTo>
                  <a:cubicBezTo>
                    <a:pt x="76" y="69"/>
                    <a:pt x="76" y="76"/>
                    <a:pt x="77" y="77"/>
                  </a:cubicBezTo>
                  <a:cubicBezTo>
                    <a:pt x="77" y="78"/>
                    <a:pt x="80" y="75"/>
                    <a:pt x="80" y="74"/>
                  </a:cubicBezTo>
                  <a:cubicBezTo>
                    <a:pt x="81" y="73"/>
                    <a:pt x="83" y="73"/>
                    <a:pt x="83" y="71"/>
                  </a:cubicBezTo>
                  <a:cubicBezTo>
                    <a:pt x="83" y="70"/>
                    <a:pt x="81" y="69"/>
                    <a:pt x="80" y="68"/>
                  </a:cubicBezTo>
                  <a:cubicBezTo>
                    <a:pt x="79" y="67"/>
                    <a:pt x="81" y="67"/>
                    <a:pt x="82" y="66"/>
                  </a:cubicBezTo>
                  <a:cubicBezTo>
                    <a:pt x="83" y="65"/>
                    <a:pt x="84" y="64"/>
                    <a:pt x="85" y="65"/>
                  </a:cubicBezTo>
                  <a:cubicBezTo>
                    <a:pt x="85" y="67"/>
                    <a:pt x="85" y="71"/>
                    <a:pt x="86" y="72"/>
                  </a:cubicBezTo>
                  <a:cubicBezTo>
                    <a:pt x="86" y="73"/>
                    <a:pt x="89" y="74"/>
                    <a:pt x="90" y="75"/>
                  </a:cubicBezTo>
                  <a:cubicBezTo>
                    <a:pt x="90" y="76"/>
                    <a:pt x="93" y="77"/>
                    <a:pt x="93" y="76"/>
                  </a:cubicBezTo>
                  <a:cubicBezTo>
                    <a:pt x="94" y="75"/>
                    <a:pt x="96" y="77"/>
                    <a:pt x="97" y="77"/>
                  </a:cubicBezTo>
                  <a:cubicBezTo>
                    <a:pt x="97" y="77"/>
                    <a:pt x="99" y="77"/>
                    <a:pt x="100" y="76"/>
                  </a:cubicBezTo>
                  <a:cubicBezTo>
                    <a:pt x="101" y="76"/>
                    <a:pt x="102" y="75"/>
                    <a:pt x="102" y="77"/>
                  </a:cubicBezTo>
                  <a:cubicBezTo>
                    <a:pt x="102" y="80"/>
                    <a:pt x="102" y="84"/>
                    <a:pt x="100" y="85"/>
                  </a:cubicBezTo>
                  <a:cubicBezTo>
                    <a:pt x="99" y="87"/>
                    <a:pt x="100" y="88"/>
                    <a:pt x="98" y="88"/>
                  </a:cubicBezTo>
                  <a:cubicBezTo>
                    <a:pt x="98" y="88"/>
                    <a:pt x="97" y="88"/>
                    <a:pt x="97" y="88"/>
                  </a:cubicBezTo>
                  <a:cubicBezTo>
                    <a:pt x="96" y="87"/>
                    <a:pt x="95" y="87"/>
                    <a:pt x="95" y="87"/>
                  </a:cubicBezTo>
                  <a:cubicBezTo>
                    <a:pt x="93" y="87"/>
                    <a:pt x="91" y="87"/>
                    <a:pt x="89" y="90"/>
                  </a:cubicBezTo>
                  <a:cubicBezTo>
                    <a:pt x="88" y="92"/>
                    <a:pt x="87" y="92"/>
                    <a:pt x="87" y="91"/>
                  </a:cubicBezTo>
                  <a:cubicBezTo>
                    <a:pt x="87" y="90"/>
                    <a:pt x="91" y="87"/>
                    <a:pt x="90" y="86"/>
                  </a:cubicBezTo>
                  <a:cubicBezTo>
                    <a:pt x="90" y="85"/>
                    <a:pt x="86" y="86"/>
                    <a:pt x="84" y="85"/>
                  </a:cubicBezTo>
                  <a:cubicBezTo>
                    <a:pt x="82" y="85"/>
                    <a:pt x="81" y="84"/>
                    <a:pt x="79" y="83"/>
                  </a:cubicBezTo>
                  <a:cubicBezTo>
                    <a:pt x="78" y="83"/>
                    <a:pt x="77" y="87"/>
                    <a:pt x="76" y="89"/>
                  </a:cubicBezTo>
                  <a:cubicBezTo>
                    <a:pt x="74" y="91"/>
                    <a:pt x="72" y="88"/>
                    <a:pt x="70" y="87"/>
                  </a:cubicBezTo>
                  <a:cubicBezTo>
                    <a:pt x="69" y="87"/>
                    <a:pt x="66" y="85"/>
                    <a:pt x="66" y="85"/>
                  </a:cubicBezTo>
                  <a:cubicBezTo>
                    <a:pt x="66" y="85"/>
                    <a:pt x="63" y="83"/>
                    <a:pt x="62" y="83"/>
                  </a:cubicBezTo>
                  <a:cubicBezTo>
                    <a:pt x="61" y="83"/>
                    <a:pt x="59" y="81"/>
                    <a:pt x="58" y="80"/>
                  </a:cubicBezTo>
                  <a:cubicBezTo>
                    <a:pt x="57" y="80"/>
                    <a:pt x="55" y="79"/>
                    <a:pt x="57" y="78"/>
                  </a:cubicBezTo>
                  <a:cubicBezTo>
                    <a:pt x="58" y="77"/>
                    <a:pt x="61" y="79"/>
                    <a:pt x="59" y="75"/>
                  </a:cubicBezTo>
                  <a:cubicBezTo>
                    <a:pt x="58" y="70"/>
                    <a:pt x="53" y="71"/>
                    <a:pt x="52" y="71"/>
                  </a:cubicBezTo>
                  <a:cubicBezTo>
                    <a:pt x="51" y="72"/>
                    <a:pt x="43" y="71"/>
                    <a:pt x="42" y="71"/>
                  </a:cubicBezTo>
                  <a:cubicBezTo>
                    <a:pt x="42" y="71"/>
                    <a:pt x="37" y="73"/>
                    <a:pt x="35" y="74"/>
                  </a:cubicBezTo>
                  <a:cubicBezTo>
                    <a:pt x="34" y="75"/>
                    <a:pt x="31" y="76"/>
                    <a:pt x="30" y="76"/>
                  </a:cubicBezTo>
                  <a:cubicBezTo>
                    <a:pt x="30" y="77"/>
                    <a:pt x="26" y="75"/>
                    <a:pt x="24" y="76"/>
                  </a:cubicBezTo>
                  <a:cubicBezTo>
                    <a:pt x="22" y="78"/>
                    <a:pt x="20" y="80"/>
                    <a:pt x="20" y="80"/>
                  </a:cubicBezTo>
                  <a:cubicBezTo>
                    <a:pt x="19" y="80"/>
                    <a:pt x="18" y="81"/>
                    <a:pt x="17" y="84"/>
                  </a:cubicBezTo>
                  <a:cubicBezTo>
                    <a:pt x="16" y="87"/>
                    <a:pt x="17" y="90"/>
                    <a:pt x="15" y="91"/>
                  </a:cubicBezTo>
                  <a:cubicBezTo>
                    <a:pt x="13" y="92"/>
                    <a:pt x="9" y="94"/>
                    <a:pt x="8" y="95"/>
                  </a:cubicBezTo>
                  <a:cubicBezTo>
                    <a:pt x="6" y="97"/>
                    <a:pt x="5" y="103"/>
                    <a:pt x="3" y="106"/>
                  </a:cubicBezTo>
                  <a:cubicBezTo>
                    <a:pt x="2" y="109"/>
                    <a:pt x="3" y="111"/>
                    <a:pt x="4" y="113"/>
                  </a:cubicBezTo>
                  <a:cubicBezTo>
                    <a:pt x="4" y="115"/>
                    <a:pt x="5" y="118"/>
                    <a:pt x="3" y="121"/>
                  </a:cubicBezTo>
                  <a:cubicBezTo>
                    <a:pt x="1" y="124"/>
                    <a:pt x="2" y="125"/>
                    <a:pt x="1" y="126"/>
                  </a:cubicBezTo>
                  <a:cubicBezTo>
                    <a:pt x="0" y="126"/>
                    <a:pt x="2" y="127"/>
                    <a:pt x="2" y="129"/>
                  </a:cubicBezTo>
                  <a:cubicBezTo>
                    <a:pt x="2" y="131"/>
                    <a:pt x="0" y="133"/>
                    <a:pt x="4" y="135"/>
                  </a:cubicBezTo>
                  <a:cubicBezTo>
                    <a:pt x="7" y="137"/>
                    <a:pt x="10" y="137"/>
                    <a:pt x="11" y="139"/>
                  </a:cubicBezTo>
                  <a:cubicBezTo>
                    <a:pt x="12" y="142"/>
                    <a:pt x="15" y="148"/>
                    <a:pt x="15" y="148"/>
                  </a:cubicBezTo>
                  <a:cubicBezTo>
                    <a:pt x="15" y="148"/>
                    <a:pt x="18" y="151"/>
                    <a:pt x="20" y="152"/>
                  </a:cubicBezTo>
                  <a:cubicBezTo>
                    <a:pt x="21" y="154"/>
                    <a:pt x="22" y="153"/>
                    <a:pt x="22" y="151"/>
                  </a:cubicBezTo>
                  <a:cubicBezTo>
                    <a:pt x="22" y="150"/>
                    <a:pt x="24" y="150"/>
                    <a:pt x="27" y="150"/>
                  </a:cubicBezTo>
                  <a:cubicBezTo>
                    <a:pt x="29" y="150"/>
                    <a:pt x="31" y="150"/>
                    <a:pt x="33" y="150"/>
                  </a:cubicBezTo>
                  <a:cubicBezTo>
                    <a:pt x="36" y="149"/>
                    <a:pt x="38" y="146"/>
                    <a:pt x="39" y="145"/>
                  </a:cubicBezTo>
                  <a:cubicBezTo>
                    <a:pt x="39" y="145"/>
                    <a:pt x="43" y="144"/>
                    <a:pt x="45" y="146"/>
                  </a:cubicBezTo>
                  <a:cubicBezTo>
                    <a:pt x="47" y="148"/>
                    <a:pt x="47" y="150"/>
                    <a:pt x="48" y="151"/>
                  </a:cubicBezTo>
                  <a:cubicBezTo>
                    <a:pt x="49" y="153"/>
                    <a:pt x="51" y="152"/>
                    <a:pt x="53" y="150"/>
                  </a:cubicBezTo>
                  <a:cubicBezTo>
                    <a:pt x="54" y="149"/>
                    <a:pt x="54" y="149"/>
                    <a:pt x="55" y="151"/>
                  </a:cubicBezTo>
                  <a:cubicBezTo>
                    <a:pt x="57" y="152"/>
                    <a:pt x="58" y="153"/>
                    <a:pt x="56" y="155"/>
                  </a:cubicBezTo>
                  <a:cubicBezTo>
                    <a:pt x="55" y="157"/>
                    <a:pt x="55" y="159"/>
                    <a:pt x="54" y="162"/>
                  </a:cubicBezTo>
                  <a:cubicBezTo>
                    <a:pt x="53" y="165"/>
                    <a:pt x="55" y="165"/>
                    <a:pt x="57" y="166"/>
                  </a:cubicBezTo>
                  <a:cubicBezTo>
                    <a:pt x="59" y="167"/>
                    <a:pt x="60" y="175"/>
                    <a:pt x="61" y="176"/>
                  </a:cubicBezTo>
                  <a:cubicBezTo>
                    <a:pt x="62" y="178"/>
                    <a:pt x="60" y="182"/>
                    <a:pt x="61" y="184"/>
                  </a:cubicBezTo>
                  <a:cubicBezTo>
                    <a:pt x="62" y="186"/>
                    <a:pt x="63" y="187"/>
                    <a:pt x="61" y="189"/>
                  </a:cubicBezTo>
                  <a:cubicBezTo>
                    <a:pt x="60" y="190"/>
                    <a:pt x="58" y="192"/>
                    <a:pt x="58" y="196"/>
                  </a:cubicBezTo>
                  <a:cubicBezTo>
                    <a:pt x="57" y="200"/>
                    <a:pt x="58" y="202"/>
                    <a:pt x="58" y="203"/>
                  </a:cubicBezTo>
                  <a:cubicBezTo>
                    <a:pt x="59" y="204"/>
                    <a:pt x="60" y="208"/>
                    <a:pt x="61" y="209"/>
                  </a:cubicBezTo>
                  <a:cubicBezTo>
                    <a:pt x="62" y="210"/>
                    <a:pt x="64" y="212"/>
                    <a:pt x="64" y="214"/>
                  </a:cubicBezTo>
                  <a:cubicBezTo>
                    <a:pt x="64" y="216"/>
                    <a:pt x="61" y="219"/>
                    <a:pt x="62" y="220"/>
                  </a:cubicBezTo>
                  <a:cubicBezTo>
                    <a:pt x="63" y="221"/>
                    <a:pt x="63" y="222"/>
                    <a:pt x="64" y="224"/>
                  </a:cubicBezTo>
                  <a:cubicBezTo>
                    <a:pt x="66" y="225"/>
                    <a:pt x="66" y="228"/>
                    <a:pt x="66" y="228"/>
                  </a:cubicBezTo>
                  <a:cubicBezTo>
                    <a:pt x="66" y="228"/>
                    <a:pt x="66" y="229"/>
                    <a:pt x="66" y="230"/>
                  </a:cubicBezTo>
                  <a:cubicBezTo>
                    <a:pt x="66" y="232"/>
                    <a:pt x="66" y="233"/>
                    <a:pt x="67" y="234"/>
                  </a:cubicBezTo>
                  <a:cubicBezTo>
                    <a:pt x="69" y="235"/>
                    <a:pt x="70" y="235"/>
                    <a:pt x="70" y="234"/>
                  </a:cubicBezTo>
                  <a:cubicBezTo>
                    <a:pt x="71" y="233"/>
                    <a:pt x="75" y="231"/>
                    <a:pt x="77" y="231"/>
                  </a:cubicBezTo>
                  <a:cubicBezTo>
                    <a:pt x="79" y="231"/>
                    <a:pt x="81" y="231"/>
                    <a:pt x="83" y="230"/>
                  </a:cubicBezTo>
                  <a:cubicBezTo>
                    <a:pt x="85" y="228"/>
                    <a:pt x="89" y="224"/>
                    <a:pt x="90" y="223"/>
                  </a:cubicBezTo>
                  <a:cubicBezTo>
                    <a:pt x="91" y="221"/>
                    <a:pt x="94" y="219"/>
                    <a:pt x="94" y="218"/>
                  </a:cubicBezTo>
                  <a:cubicBezTo>
                    <a:pt x="93" y="216"/>
                    <a:pt x="92" y="214"/>
                    <a:pt x="93" y="214"/>
                  </a:cubicBezTo>
                  <a:cubicBezTo>
                    <a:pt x="94" y="213"/>
                    <a:pt x="98" y="212"/>
                    <a:pt x="98" y="211"/>
                  </a:cubicBezTo>
                  <a:cubicBezTo>
                    <a:pt x="99" y="210"/>
                    <a:pt x="98" y="206"/>
                    <a:pt x="98" y="205"/>
                  </a:cubicBezTo>
                  <a:cubicBezTo>
                    <a:pt x="98" y="204"/>
                    <a:pt x="99" y="202"/>
                    <a:pt x="100" y="200"/>
                  </a:cubicBezTo>
                  <a:cubicBezTo>
                    <a:pt x="101" y="198"/>
                    <a:pt x="104" y="196"/>
                    <a:pt x="105" y="195"/>
                  </a:cubicBezTo>
                  <a:cubicBezTo>
                    <a:pt x="105" y="195"/>
                    <a:pt x="108" y="192"/>
                    <a:pt x="108" y="190"/>
                  </a:cubicBezTo>
                  <a:cubicBezTo>
                    <a:pt x="109" y="187"/>
                    <a:pt x="108" y="184"/>
                    <a:pt x="109" y="183"/>
                  </a:cubicBezTo>
                  <a:cubicBezTo>
                    <a:pt x="109" y="182"/>
                    <a:pt x="109" y="181"/>
                    <a:pt x="108" y="179"/>
                  </a:cubicBezTo>
                  <a:cubicBezTo>
                    <a:pt x="107" y="178"/>
                    <a:pt x="107" y="174"/>
                    <a:pt x="107" y="174"/>
                  </a:cubicBezTo>
                  <a:cubicBezTo>
                    <a:pt x="106" y="173"/>
                    <a:pt x="107" y="168"/>
                    <a:pt x="108" y="168"/>
                  </a:cubicBezTo>
                  <a:cubicBezTo>
                    <a:pt x="109" y="167"/>
                    <a:pt x="111" y="163"/>
                    <a:pt x="112" y="162"/>
                  </a:cubicBezTo>
                  <a:cubicBezTo>
                    <a:pt x="113" y="160"/>
                    <a:pt x="116" y="154"/>
                    <a:pt x="117" y="154"/>
                  </a:cubicBezTo>
                  <a:cubicBezTo>
                    <a:pt x="119" y="153"/>
                    <a:pt x="121" y="150"/>
                    <a:pt x="121" y="149"/>
                  </a:cubicBezTo>
                  <a:cubicBezTo>
                    <a:pt x="121" y="147"/>
                    <a:pt x="125" y="140"/>
                    <a:pt x="125" y="139"/>
                  </a:cubicBezTo>
                  <a:cubicBezTo>
                    <a:pt x="125" y="138"/>
                    <a:pt x="126" y="133"/>
                    <a:pt x="126" y="132"/>
                  </a:cubicBezTo>
                  <a:cubicBezTo>
                    <a:pt x="125" y="131"/>
                    <a:pt x="121" y="134"/>
                    <a:pt x="120" y="134"/>
                  </a:cubicBezTo>
                  <a:cubicBezTo>
                    <a:pt x="119" y="134"/>
                    <a:pt x="118" y="136"/>
                    <a:pt x="116" y="136"/>
                  </a:cubicBezTo>
                  <a:cubicBezTo>
                    <a:pt x="114" y="136"/>
                    <a:pt x="115" y="133"/>
                    <a:pt x="114" y="132"/>
                  </a:cubicBezTo>
                  <a:cubicBezTo>
                    <a:pt x="114" y="131"/>
                    <a:pt x="112" y="127"/>
                    <a:pt x="112" y="126"/>
                  </a:cubicBezTo>
                  <a:cubicBezTo>
                    <a:pt x="111" y="126"/>
                    <a:pt x="110" y="124"/>
                    <a:pt x="109" y="122"/>
                  </a:cubicBezTo>
                  <a:cubicBezTo>
                    <a:pt x="108" y="119"/>
                    <a:pt x="106" y="118"/>
                    <a:pt x="104" y="116"/>
                  </a:cubicBezTo>
                  <a:cubicBezTo>
                    <a:pt x="103" y="114"/>
                    <a:pt x="105" y="109"/>
                    <a:pt x="103" y="106"/>
                  </a:cubicBezTo>
                  <a:cubicBezTo>
                    <a:pt x="102" y="103"/>
                    <a:pt x="101" y="100"/>
                    <a:pt x="100" y="97"/>
                  </a:cubicBezTo>
                  <a:cubicBezTo>
                    <a:pt x="100" y="97"/>
                    <a:pt x="100" y="96"/>
                    <a:pt x="99" y="95"/>
                  </a:cubicBezTo>
                  <a:cubicBezTo>
                    <a:pt x="101" y="95"/>
                    <a:pt x="103" y="94"/>
                    <a:pt x="103" y="95"/>
                  </a:cubicBezTo>
                  <a:cubicBezTo>
                    <a:pt x="103" y="97"/>
                    <a:pt x="105" y="100"/>
                    <a:pt x="105" y="102"/>
                  </a:cubicBezTo>
                  <a:cubicBezTo>
                    <a:pt x="105" y="104"/>
                    <a:pt x="107" y="103"/>
                    <a:pt x="107" y="105"/>
                  </a:cubicBezTo>
                  <a:cubicBezTo>
                    <a:pt x="107" y="107"/>
                    <a:pt x="108" y="112"/>
                    <a:pt x="109" y="112"/>
                  </a:cubicBezTo>
                  <a:cubicBezTo>
                    <a:pt x="109" y="113"/>
                    <a:pt x="112" y="116"/>
                    <a:pt x="112" y="117"/>
                  </a:cubicBezTo>
                  <a:cubicBezTo>
                    <a:pt x="113" y="118"/>
                    <a:pt x="113" y="120"/>
                    <a:pt x="113" y="123"/>
                  </a:cubicBezTo>
                  <a:cubicBezTo>
                    <a:pt x="114" y="126"/>
                    <a:pt x="114" y="129"/>
                    <a:pt x="115" y="130"/>
                  </a:cubicBezTo>
                  <a:cubicBezTo>
                    <a:pt x="116" y="131"/>
                    <a:pt x="120" y="129"/>
                    <a:pt x="120" y="128"/>
                  </a:cubicBezTo>
                  <a:cubicBezTo>
                    <a:pt x="121" y="128"/>
                    <a:pt x="125" y="125"/>
                    <a:pt x="126" y="125"/>
                  </a:cubicBezTo>
                  <a:cubicBezTo>
                    <a:pt x="127" y="124"/>
                    <a:pt x="127" y="123"/>
                    <a:pt x="129" y="122"/>
                  </a:cubicBezTo>
                  <a:cubicBezTo>
                    <a:pt x="131" y="122"/>
                    <a:pt x="132" y="120"/>
                    <a:pt x="133" y="118"/>
                  </a:cubicBezTo>
                  <a:cubicBezTo>
                    <a:pt x="134" y="117"/>
                    <a:pt x="135" y="113"/>
                    <a:pt x="136" y="112"/>
                  </a:cubicBezTo>
                  <a:cubicBezTo>
                    <a:pt x="136" y="111"/>
                    <a:pt x="137" y="110"/>
                    <a:pt x="136" y="108"/>
                  </a:cubicBezTo>
                  <a:cubicBezTo>
                    <a:pt x="136" y="107"/>
                    <a:pt x="134" y="105"/>
                    <a:pt x="133" y="105"/>
                  </a:cubicBezTo>
                  <a:cubicBezTo>
                    <a:pt x="132" y="104"/>
                    <a:pt x="132" y="102"/>
                    <a:pt x="132" y="102"/>
                  </a:cubicBezTo>
                  <a:cubicBezTo>
                    <a:pt x="131" y="102"/>
                    <a:pt x="131" y="103"/>
                    <a:pt x="130" y="104"/>
                  </a:cubicBezTo>
                  <a:cubicBezTo>
                    <a:pt x="129" y="105"/>
                    <a:pt x="128" y="107"/>
                    <a:pt x="127" y="106"/>
                  </a:cubicBezTo>
                  <a:cubicBezTo>
                    <a:pt x="127" y="106"/>
                    <a:pt x="128" y="105"/>
                    <a:pt x="126" y="103"/>
                  </a:cubicBezTo>
                  <a:cubicBezTo>
                    <a:pt x="125" y="102"/>
                    <a:pt x="125" y="101"/>
                    <a:pt x="125" y="100"/>
                  </a:cubicBezTo>
                  <a:cubicBezTo>
                    <a:pt x="125" y="99"/>
                    <a:pt x="122" y="96"/>
                    <a:pt x="122" y="94"/>
                  </a:cubicBezTo>
                  <a:cubicBezTo>
                    <a:pt x="121" y="92"/>
                    <a:pt x="123" y="90"/>
                    <a:pt x="124" y="91"/>
                  </a:cubicBezTo>
                  <a:cubicBezTo>
                    <a:pt x="125" y="93"/>
                    <a:pt x="125" y="96"/>
                    <a:pt x="127" y="97"/>
                  </a:cubicBezTo>
                  <a:cubicBezTo>
                    <a:pt x="128" y="98"/>
                    <a:pt x="129" y="100"/>
                    <a:pt x="130" y="101"/>
                  </a:cubicBezTo>
                  <a:cubicBezTo>
                    <a:pt x="131" y="101"/>
                    <a:pt x="132" y="99"/>
                    <a:pt x="133" y="99"/>
                  </a:cubicBezTo>
                  <a:cubicBezTo>
                    <a:pt x="133" y="99"/>
                    <a:pt x="134" y="103"/>
                    <a:pt x="135" y="103"/>
                  </a:cubicBezTo>
                  <a:cubicBezTo>
                    <a:pt x="136" y="104"/>
                    <a:pt x="139" y="104"/>
                    <a:pt x="139" y="104"/>
                  </a:cubicBezTo>
                  <a:cubicBezTo>
                    <a:pt x="140" y="104"/>
                    <a:pt x="142" y="105"/>
                    <a:pt x="142" y="104"/>
                  </a:cubicBezTo>
                  <a:cubicBezTo>
                    <a:pt x="142" y="103"/>
                    <a:pt x="146" y="101"/>
                    <a:pt x="146" y="101"/>
                  </a:cubicBezTo>
                  <a:cubicBezTo>
                    <a:pt x="146" y="101"/>
                    <a:pt x="146" y="100"/>
                    <a:pt x="146" y="98"/>
                  </a:cubicBezTo>
                  <a:cubicBezTo>
                    <a:pt x="140" y="67"/>
                    <a:pt x="124" y="39"/>
                    <a:pt x="103" y="18"/>
                  </a:cubicBezTo>
                  <a:cubicBezTo>
                    <a:pt x="102" y="18"/>
                    <a:pt x="102" y="18"/>
                    <a:pt x="101" y="17"/>
                  </a:cubicBezTo>
                  <a:cubicBezTo>
                    <a:pt x="99" y="16"/>
                    <a:pt x="99" y="16"/>
                    <a:pt x="99" y="17"/>
                  </a:cubicBezTo>
                  <a:cubicBezTo>
                    <a:pt x="98" y="17"/>
                    <a:pt x="97" y="18"/>
                    <a:pt x="96" y="17"/>
                  </a:cubicBezTo>
                  <a:cubicBezTo>
                    <a:pt x="96" y="15"/>
                    <a:pt x="96" y="15"/>
                    <a:pt x="95" y="14"/>
                  </a:cubicBezTo>
                  <a:cubicBezTo>
                    <a:pt x="94" y="13"/>
                    <a:pt x="95" y="13"/>
                    <a:pt x="96" y="13"/>
                  </a:cubicBezTo>
                  <a:cubicBezTo>
                    <a:pt x="97" y="14"/>
                    <a:pt x="98" y="14"/>
                    <a:pt x="99" y="14"/>
                  </a:cubicBezTo>
                  <a:cubicBezTo>
                    <a:pt x="95" y="11"/>
                    <a:pt x="92" y="8"/>
                    <a:pt x="88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6" y="5"/>
                    <a:pt x="78" y="0"/>
                    <a:pt x="74" y="1"/>
                  </a:cubicBezTo>
                  <a:close/>
                  <a:moveTo>
                    <a:pt x="99" y="159"/>
                  </a:moveTo>
                  <a:cubicBezTo>
                    <a:pt x="100" y="160"/>
                    <a:pt x="98" y="165"/>
                    <a:pt x="96" y="165"/>
                  </a:cubicBezTo>
                  <a:cubicBezTo>
                    <a:pt x="95" y="165"/>
                    <a:pt x="96" y="160"/>
                    <a:pt x="96" y="159"/>
                  </a:cubicBezTo>
                  <a:cubicBezTo>
                    <a:pt x="97" y="158"/>
                    <a:pt x="99" y="158"/>
                    <a:pt x="99" y="159"/>
                  </a:cubicBezTo>
                  <a:close/>
                  <a:moveTo>
                    <a:pt x="118" y="56"/>
                  </a:moveTo>
                  <a:cubicBezTo>
                    <a:pt x="119" y="55"/>
                    <a:pt x="121" y="57"/>
                    <a:pt x="122" y="56"/>
                  </a:cubicBezTo>
                  <a:cubicBezTo>
                    <a:pt x="123" y="56"/>
                    <a:pt x="124" y="55"/>
                    <a:pt x="124" y="54"/>
                  </a:cubicBezTo>
                  <a:cubicBezTo>
                    <a:pt x="125" y="54"/>
                    <a:pt x="127" y="55"/>
                    <a:pt x="127" y="56"/>
                  </a:cubicBezTo>
                  <a:cubicBezTo>
                    <a:pt x="128" y="57"/>
                    <a:pt x="129" y="59"/>
                    <a:pt x="129" y="60"/>
                  </a:cubicBezTo>
                  <a:cubicBezTo>
                    <a:pt x="128" y="60"/>
                    <a:pt x="126" y="60"/>
                    <a:pt x="126" y="59"/>
                  </a:cubicBezTo>
                  <a:cubicBezTo>
                    <a:pt x="125" y="58"/>
                    <a:pt x="123" y="59"/>
                    <a:pt x="123" y="61"/>
                  </a:cubicBezTo>
                  <a:cubicBezTo>
                    <a:pt x="123" y="63"/>
                    <a:pt x="124" y="62"/>
                    <a:pt x="124" y="62"/>
                  </a:cubicBezTo>
                  <a:cubicBezTo>
                    <a:pt x="125" y="63"/>
                    <a:pt x="125" y="64"/>
                    <a:pt x="126" y="66"/>
                  </a:cubicBezTo>
                  <a:cubicBezTo>
                    <a:pt x="126" y="67"/>
                    <a:pt x="127" y="66"/>
                    <a:pt x="128" y="67"/>
                  </a:cubicBezTo>
                  <a:cubicBezTo>
                    <a:pt x="128" y="68"/>
                    <a:pt x="126" y="69"/>
                    <a:pt x="127" y="70"/>
                  </a:cubicBezTo>
                  <a:cubicBezTo>
                    <a:pt x="128" y="72"/>
                    <a:pt x="129" y="76"/>
                    <a:pt x="129" y="77"/>
                  </a:cubicBezTo>
                  <a:cubicBezTo>
                    <a:pt x="129" y="78"/>
                    <a:pt x="127" y="78"/>
                    <a:pt x="126" y="78"/>
                  </a:cubicBezTo>
                  <a:cubicBezTo>
                    <a:pt x="125" y="78"/>
                    <a:pt x="122" y="76"/>
                    <a:pt x="122" y="76"/>
                  </a:cubicBezTo>
                  <a:cubicBezTo>
                    <a:pt x="121" y="75"/>
                    <a:pt x="120" y="71"/>
                    <a:pt x="121" y="71"/>
                  </a:cubicBezTo>
                  <a:cubicBezTo>
                    <a:pt x="122" y="71"/>
                    <a:pt x="122" y="71"/>
                    <a:pt x="124" y="69"/>
                  </a:cubicBezTo>
                  <a:cubicBezTo>
                    <a:pt x="125" y="68"/>
                    <a:pt x="122" y="67"/>
                    <a:pt x="121" y="66"/>
                  </a:cubicBezTo>
                  <a:cubicBezTo>
                    <a:pt x="120" y="66"/>
                    <a:pt x="118" y="62"/>
                    <a:pt x="117" y="60"/>
                  </a:cubicBezTo>
                  <a:cubicBezTo>
                    <a:pt x="117" y="59"/>
                    <a:pt x="117" y="57"/>
                    <a:pt x="118" y="56"/>
                  </a:cubicBezTo>
                  <a:close/>
                  <a:moveTo>
                    <a:pt x="94" y="25"/>
                  </a:moveTo>
                  <a:cubicBezTo>
                    <a:pt x="93" y="26"/>
                    <a:pt x="89" y="24"/>
                    <a:pt x="89" y="23"/>
                  </a:cubicBezTo>
                  <a:cubicBezTo>
                    <a:pt x="90" y="20"/>
                    <a:pt x="94" y="24"/>
                    <a:pt x="94" y="25"/>
                  </a:cubicBezTo>
                  <a:close/>
                  <a:moveTo>
                    <a:pt x="91" y="54"/>
                  </a:moveTo>
                  <a:cubicBezTo>
                    <a:pt x="92" y="53"/>
                    <a:pt x="93" y="53"/>
                    <a:pt x="94" y="53"/>
                  </a:cubicBezTo>
                  <a:cubicBezTo>
                    <a:pt x="95" y="53"/>
                    <a:pt x="97" y="57"/>
                    <a:pt x="97" y="58"/>
                  </a:cubicBezTo>
                  <a:cubicBezTo>
                    <a:pt x="98" y="59"/>
                    <a:pt x="99" y="57"/>
                    <a:pt x="99" y="57"/>
                  </a:cubicBezTo>
                  <a:cubicBezTo>
                    <a:pt x="100" y="57"/>
                    <a:pt x="101" y="56"/>
                    <a:pt x="101" y="55"/>
                  </a:cubicBezTo>
                  <a:cubicBezTo>
                    <a:pt x="101" y="54"/>
                    <a:pt x="102" y="54"/>
                    <a:pt x="103" y="54"/>
                  </a:cubicBezTo>
                  <a:cubicBezTo>
                    <a:pt x="105" y="54"/>
                    <a:pt x="104" y="55"/>
                    <a:pt x="103" y="55"/>
                  </a:cubicBezTo>
                  <a:cubicBezTo>
                    <a:pt x="102" y="56"/>
                    <a:pt x="102" y="57"/>
                    <a:pt x="104" y="57"/>
                  </a:cubicBezTo>
                  <a:cubicBezTo>
                    <a:pt x="106" y="58"/>
                    <a:pt x="107" y="60"/>
                    <a:pt x="109" y="62"/>
                  </a:cubicBezTo>
                  <a:cubicBezTo>
                    <a:pt x="111" y="63"/>
                    <a:pt x="111" y="66"/>
                    <a:pt x="110" y="66"/>
                  </a:cubicBezTo>
                  <a:cubicBezTo>
                    <a:pt x="109" y="67"/>
                    <a:pt x="106" y="67"/>
                    <a:pt x="105" y="66"/>
                  </a:cubicBezTo>
                  <a:cubicBezTo>
                    <a:pt x="104" y="66"/>
                    <a:pt x="102" y="64"/>
                    <a:pt x="100" y="64"/>
                  </a:cubicBezTo>
                  <a:cubicBezTo>
                    <a:pt x="98" y="63"/>
                    <a:pt x="96" y="63"/>
                    <a:pt x="95" y="64"/>
                  </a:cubicBezTo>
                  <a:cubicBezTo>
                    <a:pt x="95" y="66"/>
                    <a:pt x="92" y="65"/>
                    <a:pt x="91" y="65"/>
                  </a:cubicBezTo>
                  <a:cubicBezTo>
                    <a:pt x="90" y="65"/>
                    <a:pt x="89" y="67"/>
                    <a:pt x="88" y="66"/>
                  </a:cubicBezTo>
                  <a:cubicBezTo>
                    <a:pt x="88" y="66"/>
                    <a:pt x="89" y="62"/>
                    <a:pt x="88" y="62"/>
                  </a:cubicBezTo>
                  <a:cubicBezTo>
                    <a:pt x="87" y="62"/>
                    <a:pt x="88" y="59"/>
                    <a:pt x="89" y="59"/>
                  </a:cubicBezTo>
                  <a:cubicBezTo>
                    <a:pt x="90" y="58"/>
                    <a:pt x="91" y="56"/>
                    <a:pt x="91" y="54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Freeform: Shape 30"/>
            <p:cNvSpPr>
              <a:spLocks/>
            </p:cNvSpPr>
            <p:nvPr/>
          </p:nvSpPr>
          <p:spPr bwMode="auto">
            <a:xfrm>
              <a:off x="6604624" y="3498881"/>
              <a:ext cx="22901" cy="30535"/>
            </a:xfrm>
            <a:custGeom>
              <a:avLst/>
              <a:gdLst>
                <a:gd name="T0" fmla="*/ 1 w 3"/>
                <a:gd name="T1" fmla="*/ 4 h 4"/>
                <a:gd name="T2" fmla="*/ 3 w 3"/>
                <a:gd name="T3" fmla="*/ 4 h 4"/>
                <a:gd name="T4" fmla="*/ 1 w 3"/>
                <a:gd name="T5" fmla="*/ 2 h 4"/>
                <a:gd name="T6" fmla="*/ 0 w 3"/>
                <a:gd name="T7" fmla="*/ 0 h 4"/>
                <a:gd name="T8" fmla="*/ 0 w 3"/>
                <a:gd name="T9" fmla="*/ 0 h 4"/>
                <a:gd name="T10" fmla="*/ 0 w 3"/>
                <a:gd name="T11" fmla="*/ 1 h 4"/>
                <a:gd name="T12" fmla="*/ 1 w 3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1" y="4"/>
                    <a:pt x="1" y="4"/>
                    <a:pt x="3" y="4"/>
                  </a:cubicBezTo>
                  <a:cubicBezTo>
                    <a:pt x="2" y="4"/>
                    <a:pt x="1" y="2"/>
                    <a:pt x="1" y="2"/>
                  </a:cubicBezTo>
                  <a:cubicBezTo>
                    <a:pt x="1" y="2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2"/>
                    <a:pt x="1" y="3"/>
                    <a:pt x="1" y="4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84" name="Oval 31"/>
          <p:cNvSpPr>
            <a:spLocks noChangeAspect="1"/>
          </p:cNvSpPr>
          <p:nvPr/>
        </p:nvSpPr>
        <p:spPr>
          <a:xfrm>
            <a:off x="4359424" y="4234701"/>
            <a:ext cx="152400" cy="152400"/>
          </a:xfrm>
          <a:prstGeom prst="ellipse">
            <a:avLst/>
          </a:prstGeom>
          <a:gradFill>
            <a:gsLst>
              <a:gs pos="100000">
                <a:srgbClr val="FF7C80"/>
              </a:gs>
              <a:gs pos="50000">
                <a:srgbClr val="9966FF">
                  <a:alpha val="80000"/>
                </a:srgbClr>
              </a:gs>
              <a:gs pos="0">
                <a:srgbClr val="66CCFF"/>
              </a:gs>
            </a:gsLst>
            <a:lin ang="27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85" name="Oval 32"/>
          <p:cNvSpPr>
            <a:spLocks noChangeAspect="1"/>
          </p:cNvSpPr>
          <p:nvPr/>
        </p:nvSpPr>
        <p:spPr>
          <a:xfrm>
            <a:off x="4875327" y="3006238"/>
            <a:ext cx="152400" cy="152400"/>
          </a:xfrm>
          <a:prstGeom prst="ellipse">
            <a:avLst/>
          </a:prstGeom>
          <a:gradFill>
            <a:gsLst>
              <a:gs pos="100000">
                <a:srgbClr val="FF7C80"/>
              </a:gs>
              <a:gs pos="50000">
                <a:srgbClr val="9966FF">
                  <a:alpha val="80000"/>
                </a:srgbClr>
              </a:gs>
              <a:gs pos="0">
                <a:srgbClr val="66CCFF"/>
              </a:gs>
            </a:gsLst>
            <a:lin ang="27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86" name="Oval 34"/>
          <p:cNvSpPr>
            <a:spLocks noChangeAspect="1"/>
          </p:cNvSpPr>
          <p:nvPr/>
        </p:nvSpPr>
        <p:spPr>
          <a:xfrm>
            <a:off x="7183969" y="3006238"/>
            <a:ext cx="152400" cy="152400"/>
          </a:xfrm>
          <a:prstGeom prst="ellipse">
            <a:avLst/>
          </a:prstGeom>
          <a:gradFill>
            <a:gsLst>
              <a:gs pos="100000">
                <a:srgbClr val="FF7C80"/>
              </a:gs>
              <a:gs pos="50000">
                <a:srgbClr val="9966FF">
                  <a:alpha val="80000"/>
                </a:srgbClr>
              </a:gs>
              <a:gs pos="0">
                <a:srgbClr val="66CCFF"/>
              </a:gs>
            </a:gsLst>
            <a:lin ang="27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6" name="Oval 35"/>
          <p:cNvSpPr>
            <a:spLocks noChangeAspect="1"/>
          </p:cNvSpPr>
          <p:nvPr/>
        </p:nvSpPr>
        <p:spPr>
          <a:xfrm>
            <a:off x="7680176" y="4234701"/>
            <a:ext cx="152400" cy="152400"/>
          </a:xfrm>
          <a:prstGeom prst="ellipse">
            <a:avLst/>
          </a:prstGeom>
          <a:gradFill>
            <a:gsLst>
              <a:gs pos="100000">
                <a:srgbClr val="FF7C80"/>
              </a:gs>
              <a:gs pos="50000">
                <a:srgbClr val="9966FF">
                  <a:alpha val="80000"/>
                </a:srgbClr>
              </a:gs>
              <a:gs pos="0">
                <a:srgbClr val="66CCFF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8" name="Group 39"/>
          <p:cNvGrpSpPr/>
          <p:nvPr/>
        </p:nvGrpSpPr>
        <p:grpSpPr>
          <a:xfrm>
            <a:off x="8208456" y="4091594"/>
            <a:ext cx="693170" cy="394171"/>
            <a:chOff x="279400" y="-1397000"/>
            <a:chExt cx="1387475" cy="788988"/>
          </a:xfrm>
        </p:grpSpPr>
        <p:sp>
          <p:nvSpPr>
            <p:cNvPr id="52" name="Freeform: Shape 40"/>
            <p:cNvSpPr>
              <a:spLocks/>
            </p:cNvSpPr>
            <p:nvPr/>
          </p:nvSpPr>
          <p:spPr bwMode="auto">
            <a:xfrm>
              <a:off x="584200" y="-1397000"/>
              <a:ext cx="1082675" cy="788988"/>
            </a:xfrm>
            <a:custGeom>
              <a:avLst/>
              <a:gdLst>
                <a:gd name="T0" fmla="*/ 192 w 198"/>
                <a:gd name="T1" fmla="*/ 72 h 144"/>
                <a:gd name="T2" fmla="*/ 184 w 198"/>
                <a:gd name="T3" fmla="*/ 72 h 144"/>
                <a:gd name="T4" fmla="*/ 172 w 198"/>
                <a:gd name="T5" fmla="*/ 43 h 144"/>
                <a:gd name="T6" fmla="*/ 157 w 198"/>
                <a:gd name="T7" fmla="*/ 32 h 144"/>
                <a:gd name="T8" fmla="*/ 126 w 198"/>
                <a:gd name="T9" fmla="*/ 32 h 144"/>
                <a:gd name="T10" fmla="*/ 126 w 198"/>
                <a:gd name="T11" fmla="*/ 2 h 144"/>
                <a:gd name="T12" fmla="*/ 124 w 198"/>
                <a:gd name="T13" fmla="*/ 0 h 144"/>
                <a:gd name="T14" fmla="*/ 2 w 198"/>
                <a:gd name="T15" fmla="*/ 0 h 144"/>
                <a:gd name="T16" fmla="*/ 0 w 198"/>
                <a:gd name="T17" fmla="*/ 2 h 144"/>
                <a:gd name="T18" fmla="*/ 0 w 198"/>
                <a:gd name="T19" fmla="*/ 123 h 144"/>
                <a:gd name="T20" fmla="*/ 2 w 198"/>
                <a:gd name="T21" fmla="*/ 125 h 144"/>
                <a:gd name="T22" fmla="*/ 19 w 198"/>
                <a:gd name="T23" fmla="*/ 125 h 144"/>
                <a:gd name="T24" fmla="*/ 40 w 198"/>
                <a:gd name="T25" fmla="*/ 144 h 144"/>
                <a:gd name="T26" fmla="*/ 61 w 198"/>
                <a:gd name="T27" fmla="*/ 125 h 144"/>
                <a:gd name="T28" fmla="*/ 138 w 198"/>
                <a:gd name="T29" fmla="*/ 125 h 144"/>
                <a:gd name="T30" fmla="*/ 159 w 198"/>
                <a:gd name="T31" fmla="*/ 144 h 144"/>
                <a:gd name="T32" fmla="*/ 180 w 198"/>
                <a:gd name="T33" fmla="*/ 125 h 144"/>
                <a:gd name="T34" fmla="*/ 192 w 198"/>
                <a:gd name="T35" fmla="*/ 125 h 144"/>
                <a:gd name="T36" fmla="*/ 198 w 198"/>
                <a:gd name="T37" fmla="*/ 119 h 144"/>
                <a:gd name="T38" fmla="*/ 198 w 198"/>
                <a:gd name="T39" fmla="*/ 78 h 144"/>
                <a:gd name="T40" fmla="*/ 192 w 198"/>
                <a:gd name="T41" fmla="*/ 72 h 144"/>
                <a:gd name="T42" fmla="*/ 157 w 198"/>
                <a:gd name="T43" fmla="*/ 36 h 144"/>
                <a:gd name="T44" fmla="*/ 168 w 198"/>
                <a:gd name="T45" fmla="*/ 45 h 144"/>
                <a:gd name="T46" fmla="*/ 179 w 198"/>
                <a:gd name="T47" fmla="*/ 72 h 144"/>
                <a:gd name="T48" fmla="*/ 126 w 198"/>
                <a:gd name="T49" fmla="*/ 72 h 144"/>
                <a:gd name="T50" fmla="*/ 126 w 198"/>
                <a:gd name="T51" fmla="*/ 36 h 144"/>
                <a:gd name="T52" fmla="*/ 157 w 198"/>
                <a:gd name="T53" fmla="*/ 36 h 144"/>
                <a:gd name="T54" fmla="*/ 5 w 198"/>
                <a:gd name="T55" fmla="*/ 5 h 144"/>
                <a:gd name="T56" fmla="*/ 121 w 198"/>
                <a:gd name="T57" fmla="*/ 5 h 144"/>
                <a:gd name="T58" fmla="*/ 121 w 198"/>
                <a:gd name="T59" fmla="*/ 120 h 144"/>
                <a:gd name="T60" fmla="*/ 61 w 198"/>
                <a:gd name="T61" fmla="*/ 120 h 144"/>
                <a:gd name="T62" fmla="*/ 40 w 198"/>
                <a:gd name="T63" fmla="*/ 102 h 144"/>
                <a:gd name="T64" fmla="*/ 19 w 198"/>
                <a:gd name="T65" fmla="*/ 120 h 144"/>
                <a:gd name="T66" fmla="*/ 5 w 198"/>
                <a:gd name="T67" fmla="*/ 120 h 144"/>
                <a:gd name="T68" fmla="*/ 5 w 198"/>
                <a:gd name="T69" fmla="*/ 5 h 144"/>
                <a:gd name="T70" fmla="*/ 40 w 198"/>
                <a:gd name="T71" fmla="*/ 139 h 144"/>
                <a:gd name="T72" fmla="*/ 23 w 198"/>
                <a:gd name="T73" fmla="*/ 123 h 144"/>
                <a:gd name="T74" fmla="*/ 40 w 198"/>
                <a:gd name="T75" fmla="*/ 106 h 144"/>
                <a:gd name="T76" fmla="*/ 56 w 198"/>
                <a:gd name="T77" fmla="*/ 123 h 144"/>
                <a:gd name="T78" fmla="*/ 40 w 198"/>
                <a:gd name="T79" fmla="*/ 139 h 144"/>
                <a:gd name="T80" fmla="*/ 159 w 198"/>
                <a:gd name="T81" fmla="*/ 139 h 144"/>
                <a:gd name="T82" fmla="*/ 143 w 198"/>
                <a:gd name="T83" fmla="*/ 123 h 144"/>
                <a:gd name="T84" fmla="*/ 159 w 198"/>
                <a:gd name="T85" fmla="*/ 106 h 144"/>
                <a:gd name="T86" fmla="*/ 175 w 198"/>
                <a:gd name="T87" fmla="*/ 122 h 144"/>
                <a:gd name="T88" fmla="*/ 175 w 198"/>
                <a:gd name="T89" fmla="*/ 123 h 144"/>
                <a:gd name="T90" fmla="*/ 175 w 198"/>
                <a:gd name="T91" fmla="*/ 123 h 144"/>
                <a:gd name="T92" fmla="*/ 159 w 198"/>
                <a:gd name="T93" fmla="*/ 139 h 144"/>
                <a:gd name="T94" fmla="*/ 193 w 198"/>
                <a:gd name="T95" fmla="*/ 119 h 144"/>
                <a:gd name="T96" fmla="*/ 192 w 198"/>
                <a:gd name="T97" fmla="*/ 120 h 144"/>
                <a:gd name="T98" fmla="*/ 180 w 198"/>
                <a:gd name="T99" fmla="*/ 120 h 144"/>
                <a:gd name="T100" fmla="*/ 159 w 198"/>
                <a:gd name="T101" fmla="*/ 102 h 144"/>
                <a:gd name="T102" fmla="*/ 138 w 198"/>
                <a:gd name="T103" fmla="*/ 120 h 144"/>
                <a:gd name="T104" fmla="*/ 126 w 198"/>
                <a:gd name="T105" fmla="*/ 120 h 144"/>
                <a:gd name="T106" fmla="*/ 126 w 198"/>
                <a:gd name="T107" fmla="*/ 77 h 144"/>
                <a:gd name="T108" fmla="*/ 192 w 198"/>
                <a:gd name="T109" fmla="*/ 77 h 144"/>
                <a:gd name="T110" fmla="*/ 193 w 198"/>
                <a:gd name="T111" fmla="*/ 78 h 144"/>
                <a:gd name="T112" fmla="*/ 193 w 198"/>
                <a:gd name="T113" fmla="*/ 11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98" h="144">
                  <a:moveTo>
                    <a:pt x="192" y="72"/>
                  </a:moveTo>
                  <a:cubicBezTo>
                    <a:pt x="184" y="72"/>
                    <a:pt x="184" y="72"/>
                    <a:pt x="184" y="72"/>
                  </a:cubicBezTo>
                  <a:cubicBezTo>
                    <a:pt x="181" y="65"/>
                    <a:pt x="172" y="43"/>
                    <a:pt x="172" y="43"/>
                  </a:cubicBezTo>
                  <a:cubicBezTo>
                    <a:pt x="170" y="37"/>
                    <a:pt x="163" y="32"/>
                    <a:pt x="157" y="32"/>
                  </a:cubicBezTo>
                  <a:cubicBezTo>
                    <a:pt x="126" y="32"/>
                    <a:pt x="126" y="32"/>
                    <a:pt x="126" y="3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1"/>
                    <a:pt x="125" y="0"/>
                    <a:pt x="12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4"/>
                    <a:pt x="1" y="125"/>
                    <a:pt x="2" y="125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20" y="135"/>
                    <a:pt x="29" y="144"/>
                    <a:pt x="40" y="144"/>
                  </a:cubicBezTo>
                  <a:cubicBezTo>
                    <a:pt x="51" y="144"/>
                    <a:pt x="59" y="135"/>
                    <a:pt x="61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9" y="135"/>
                    <a:pt x="148" y="144"/>
                    <a:pt x="159" y="144"/>
                  </a:cubicBezTo>
                  <a:cubicBezTo>
                    <a:pt x="170" y="144"/>
                    <a:pt x="179" y="135"/>
                    <a:pt x="180" y="125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5" y="125"/>
                    <a:pt x="198" y="122"/>
                    <a:pt x="198" y="119"/>
                  </a:cubicBezTo>
                  <a:cubicBezTo>
                    <a:pt x="198" y="78"/>
                    <a:pt x="198" y="78"/>
                    <a:pt x="198" y="78"/>
                  </a:cubicBezTo>
                  <a:cubicBezTo>
                    <a:pt x="198" y="75"/>
                    <a:pt x="195" y="72"/>
                    <a:pt x="192" y="72"/>
                  </a:cubicBezTo>
                  <a:close/>
                  <a:moveTo>
                    <a:pt x="157" y="36"/>
                  </a:moveTo>
                  <a:cubicBezTo>
                    <a:pt x="161" y="36"/>
                    <a:pt x="166" y="40"/>
                    <a:pt x="168" y="45"/>
                  </a:cubicBezTo>
                  <a:cubicBezTo>
                    <a:pt x="168" y="46"/>
                    <a:pt x="176" y="64"/>
                    <a:pt x="179" y="72"/>
                  </a:cubicBezTo>
                  <a:cubicBezTo>
                    <a:pt x="126" y="72"/>
                    <a:pt x="126" y="72"/>
                    <a:pt x="126" y="72"/>
                  </a:cubicBezTo>
                  <a:cubicBezTo>
                    <a:pt x="126" y="36"/>
                    <a:pt x="126" y="36"/>
                    <a:pt x="126" y="36"/>
                  </a:cubicBezTo>
                  <a:lnTo>
                    <a:pt x="157" y="36"/>
                  </a:lnTo>
                  <a:close/>
                  <a:moveTo>
                    <a:pt x="5" y="5"/>
                  </a:moveTo>
                  <a:cubicBezTo>
                    <a:pt x="121" y="5"/>
                    <a:pt x="121" y="5"/>
                    <a:pt x="121" y="5"/>
                  </a:cubicBezTo>
                  <a:cubicBezTo>
                    <a:pt x="121" y="120"/>
                    <a:pt x="121" y="120"/>
                    <a:pt x="121" y="120"/>
                  </a:cubicBezTo>
                  <a:cubicBezTo>
                    <a:pt x="61" y="120"/>
                    <a:pt x="61" y="120"/>
                    <a:pt x="61" y="120"/>
                  </a:cubicBezTo>
                  <a:cubicBezTo>
                    <a:pt x="59" y="110"/>
                    <a:pt x="51" y="102"/>
                    <a:pt x="40" y="102"/>
                  </a:cubicBezTo>
                  <a:cubicBezTo>
                    <a:pt x="29" y="102"/>
                    <a:pt x="20" y="110"/>
                    <a:pt x="19" y="120"/>
                  </a:cubicBezTo>
                  <a:cubicBezTo>
                    <a:pt x="5" y="120"/>
                    <a:pt x="5" y="120"/>
                    <a:pt x="5" y="120"/>
                  </a:cubicBezTo>
                  <a:lnTo>
                    <a:pt x="5" y="5"/>
                  </a:lnTo>
                  <a:close/>
                  <a:moveTo>
                    <a:pt x="40" y="139"/>
                  </a:moveTo>
                  <a:cubicBezTo>
                    <a:pt x="31" y="139"/>
                    <a:pt x="23" y="132"/>
                    <a:pt x="23" y="123"/>
                  </a:cubicBezTo>
                  <a:cubicBezTo>
                    <a:pt x="23" y="114"/>
                    <a:pt x="31" y="106"/>
                    <a:pt x="40" y="106"/>
                  </a:cubicBezTo>
                  <a:cubicBezTo>
                    <a:pt x="49" y="106"/>
                    <a:pt x="56" y="114"/>
                    <a:pt x="56" y="123"/>
                  </a:cubicBezTo>
                  <a:cubicBezTo>
                    <a:pt x="56" y="132"/>
                    <a:pt x="49" y="139"/>
                    <a:pt x="40" y="139"/>
                  </a:cubicBezTo>
                  <a:close/>
                  <a:moveTo>
                    <a:pt x="159" y="139"/>
                  </a:moveTo>
                  <a:cubicBezTo>
                    <a:pt x="150" y="139"/>
                    <a:pt x="143" y="132"/>
                    <a:pt x="143" y="123"/>
                  </a:cubicBezTo>
                  <a:cubicBezTo>
                    <a:pt x="143" y="114"/>
                    <a:pt x="150" y="106"/>
                    <a:pt x="159" y="106"/>
                  </a:cubicBezTo>
                  <a:cubicBezTo>
                    <a:pt x="168" y="106"/>
                    <a:pt x="175" y="113"/>
                    <a:pt x="175" y="122"/>
                  </a:cubicBezTo>
                  <a:cubicBezTo>
                    <a:pt x="175" y="122"/>
                    <a:pt x="175" y="122"/>
                    <a:pt x="175" y="123"/>
                  </a:cubicBezTo>
                  <a:cubicBezTo>
                    <a:pt x="175" y="123"/>
                    <a:pt x="175" y="123"/>
                    <a:pt x="175" y="123"/>
                  </a:cubicBezTo>
                  <a:cubicBezTo>
                    <a:pt x="175" y="132"/>
                    <a:pt x="168" y="139"/>
                    <a:pt x="159" y="139"/>
                  </a:cubicBezTo>
                  <a:close/>
                  <a:moveTo>
                    <a:pt x="193" y="119"/>
                  </a:moveTo>
                  <a:cubicBezTo>
                    <a:pt x="193" y="120"/>
                    <a:pt x="192" y="120"/>
                    <a:pt x="192" y="120"/>
                  </a:cubicBezTo>
                  <a:cubicBezTo>
                    <a:pt x="180" y="120"/>
                    <a:pt x="180" y="120"/>
                    <a:pt x="180" y="120"/>
                  </a:cubicBezTo>
                  <a:cubicBezTo>
                    <a:pt x="179" y="110"/>
                    <a:pt x="170" y="102"/>
                    <a:pt x="159" y="102"/>
                  </a:cubicBezTo>
                  <a:cubicBezTo>
                    <a:pt x="148" y="102"/>
                    <a:pt x="139" y="110"/>
                    <a:pt x="138" y="120"/>
                  </a:cubicBezTo>
                  <a:cubicBezTo>
                    <a:pt x="126" y="120"/>
                    <a:pt x="126" y="120"/>
                    <a:pt x="126" y="120"/>
                  </a:cubicBezTo>
                  <a:cubicBezTo>
                    <a:pt x="126" y="77"/>
                    <a:pt x="126" y="77"/>
                    <a:pt x="126" y="77"/>
                  </a:cubicBezTo>
                  <a:cubicBezTo>
                    <a:pt x="192" y="77"/>
                    <a:pt x="192" y="77"/>
                    <a:pt x="192" y="77"/>
                  </a:cubicBezTo>
                  <a:cubicBezTo>
                    <a:pt x="192" y="77"/>
                    <a:pt x="193" y="78"/>
                    <a:pt x="193" y="78"/>
                  </a:cubicBezTo>
                  <a:lnTo>
                    <a:pt x="193" y="1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Freeform: Shape 41"/>
            <p:cNvSpPr>
              <a:spLocks/>
            </p:cNvSpPr>
            <p:nvPr/>
          </p:nvSpPr>
          <p:spPr bwMode="auto">
            <a:xfrm>
              <a:off x="279400" y="-1397000"/>
              <a:ext cx="239713" cy="28575"/>
            </a:xfrm>
            <a:custGeom>
              <a:avLst/>
              <a:gdLst>
                <a:gd name="T0" fmla="*/ 42 w 44"/>
                <a:gd name="T1" fmla="*/ 0 h 5"/>
                <a:gd name="T2" fmla="*/ 2 w 44"/>
                <a:gd name="T3" fmla="*/ 0 h 5"/>
                <a:gd name="T4" fmla="*/ 0 w 44"/>
                <a:gd name="T5" fmla="*/ 2 h 5"/>
                <a:gd name="T6" fmla="*/ 2 w 44"/>
                <a:gd name="T7" fmla="*/ 5 h 5"/>
                <a:gd name="T8" fmla="*/ 42 w 44"/>
                <a:gd name="T9" fmla="*/ 5 h 5"/>
                <a:gd name="T10" fmla="*/ 44 w 44"/>
                <a:gd name="T11" fmla="*/ 2 h 5"/>
                <a:gd name="T12" fmla="*/ 42 w 44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">
                  <a:moveTo>
                    <a:pt x="4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3" y="5"/>
                    <a:pt x="44" y="4"/>
                    <a:pt x="44" y="2"/>
                  </a:cubicBezTo>
                  <a:cubicBezTo>
                    <a:pt x="44" y="1"/>
                    <a:pt x="43" y="0"/>
                    <a:pt x="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Freeform: Shape 42"/>
            <p:cNvSpPr>
              <a:spLocks/>
            </p:cNvSpPr>
            <p:nvPr/>
          </p:nvSpPr>
          <p:spPr bwMode="auto">
            <a:xfrm>
              <a:off x="328613" y="-1276350"/>
              <a:ext cx="190500" cy="26988"/>
            </a:xfrm>
            <a:custGeom>
              <a:avLst/>
              <a:gdLst>
                <a:gd name="T0" fmla="*/ 33 w 35"/>
                <a:gd name="T1" fmla="*/ 0 h 5"/>
                <a:gd name="T2" fmla="*/ 3 w 35"/>
                <a:gd name="T3" fmla="*/ 0 h 5"/>
                <a:gd name="T4" fmla="*/ 0 w 35"/>
                <a:gd name="T5" fmla="*/ 2 h 5"/>
                <a:gd name="T6" fmla="*/ 3 w 35"/>
                <a:gd name="T7" fmla="*/ 5 h 5"/>
                <a:gd name="T8" fmla="*/ 33 w 35"/>
                <a:gd name="T9" fmla="*/ 5 h 5"/>
                <a:gd name="T10" fmla="*/ 35 w 35"/>
                <a:gd name="T11" fmla="*/ 2 h 5"/>
                <a:gd name="T12" fmla="*/ 33 w 3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5">
                  <a:moveTo>
                    <a:pt x="3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0" y="4"/>
                    <a:pt x="2" y="5"/>
                    <a:pt x="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5" y="4"/>
                    <a:pt x="35" y="2"/>
                  </a:cubicBezTo>
                  <a:cubicBezTo>
                    <a:pt x="35" y="1"/>
                    <a:pt x="34" y="0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Freeform: Shape 43"/>
            <p:cNvSpPr>
              <a:spLocks/>
            </p:cNvSpPr>
            <p:nvPr/>
          </p:nvSpPr>
          <p:spPr bwMode="auto">
            <a:xfrm>
              <a:off x="382588" y="-1155700"/>
              <a:ext cx="136525" cy="26988"/>
            </a:xfrm>
            <a:custGeom>
              <a:avLst/>
              <a:gdLst>
                <a:gd name="T0" fmla="*/ 23 w 25"/>
                <a:gd name="T1" fmla="*/ 0 h 5"/>
                <a:gd name="T2" fmla="*/ 3 w 25"/>
                <a:gd name="T3" fmla="*/ 0 h 5"/>
                <a:gd name="T4" fmla="*/ 0 w 25"/>
                <a:gd name="T5" fmla="*/ 3 h 5"/>
                <a:gd name="T6" fmla="*/ 3 w 25"/>
                <a:gd name="T7" fmla="*/ 5 h 5"/>
                <a:gd name="T8" fmla="*/ 23 w 25"/>
                <a:gd name="T9" fmla="*/ 5 h 5"/>
                <a:gd name="T10" fmla="*/ 25 w 25"/>
                <a:gd name="T11" fmla="*/ 3 h 5"/>
                <a:gd name="T12" fmla="*/ 23 w 2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5">
                  <a:moveTo>
                    <a:pt x="2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2" y="5"/>
                    <a:pt x="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4" y="5"/>
                    <a:pt x="25" y="4"/>
                    <a:pt x="25" y="3"/>
                  </a:cubicBezTo>
                  <a:cubicBezTo>
                    <a:pt x="25" y="1"/>
                    <a:pt x="24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5626864" y="2210877"/>
            <a:ext cx="678952" cy="688207"/>
            <a:chOff x="5672731" y="2888458"/>
            <a:chExt cx="678952" cy="688207"/>
          </a:xfrm>
        </p:grpSpPr>
        <p:sp>
          <p:nvSpPr>
            <p:cNvPr id="96" name="Teardrop 2"/>
            <p:cNvSpPr/>
            <p:nvPr/>
          </p:nvSpPr>
          <p:spPr>
            <a:xfrm rot="13500000" flipH="1">
              <a:off x="5668103" y="2893086"/>
              <a:ext cx="688207" cy="678952"/>
            </a:xfrm>
            <a:prstGeom prst="teardrop">
              <a:avLst>
                <a:gd name="adj" fmla="val 125446"/>
              </a:avLst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椭圆 96"/>
            <p:cNvSpPr/>
            <p:nvPr/>
          </p:nvSpPr>
          <p:spPr>
            <a:xfrm>
              <a:off x="5846310" y="3059564"/>
              <a:ext cx="331792" cy="33179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800" b="1" spc="600" dirty="0" smtClean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53376" y="2075910"/>
            <a:ext cx="3427092" cy="2011589"/>
            <a:chOff x="853376" y="2075910"/>
            <a:chExt cx="3427092" cy="2011589"/>
          </a:xfrm>
        </p:grpSpPr>
        <p:grpSp>
          <p:nvGrpSpPr>
            <p:cNvPr id="13" name="Group 76"/>
            <p:cNvGrpSpPr/>
            <p:nvPr/>
          </p:nvGrpSpPr>
          <p:grpSpPr>
            <a:xfrm>
              <a:off x="853376" y="2190924"/>
              <a:ext cx="2551325" cy="815312"/>
              <a:chOff x="4410146" y="3865262"/>
              <a:chExt cx="2475841" cy="983470"/>
            </a:xfrm>
          </p:grpSpPr>
          <p:sp>
            <p:nvSpPr>
              <p:cNvPr id="26" name="TextBox 77"/>
              <p:cNvSpPr txBox="1">
                <a:spLocks/>
              </p:cNvSpPr>
              <p:nvPr/>
            </p:nvSpPr>
            <p:spPr bwMode="auto">
              <a:xfrm>
                <a:off x="4410146" y="3865262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0" tIns="0" rIns="288000" bIns="0" anchor="b" anchorCtr="0">
                <a:normAutofit/>
              </a:bodyPr>
              <a:lstStyle/>
              <a:p>
                <a:pPr algn="r" latinLnBrk="0"/>
                <a:r>
                  <a:rPr lang="zh-CN" altLang="en-US" sz="1400" b="1" dirty="0">
                    <a:solidFill>
                      <a:schemeClr val="accent2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27" name="TextBox 78"/>
              <p:cNvSpPr txBox="1">
                <a:spLocks/>
              </p:cNvSpPr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288000" bIns="0" anchor="t" anchorCtr="0">
                <a:normAutofit/>
              </a:bodyPr>
              <a:lstStyle/>
              <a:p>
                <a:pPr algn="r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99" name="组合 98"/>
            <p:cNvGrpSpPr/>
            <p:nvPr/>
          </p:nvGrpSpPr>
          <p:grpSpPr>
            <a:xfrm rot="1800000">
              <a:off x="2975331" y="2075910"/>
              <a:ext cx="787468" cy="2011589"/>
              <a:chOff x="3374572" y="566057"/>
              <a:chExt cx="2296886" cy="5867400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3374572" y="1714500"/>
                <a:ext cx="2296886" cy="4718957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75000"/>
                      <a:alpha val="7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>
                <a:off x="3374572" y="566057"/>
                <a:ext cx="2296886" cy="2296886"/>
              </a:xfrm>
              <a:prstGeom prst="ellipse">
                <a:avLst/>
              </a:prstGeom>
              <a:gradFill>
                <a:gsLst>
                  <a:gs pos="100000">
                    <a:srgbClr val="9933FF"/>
                  </a:gs>
                  <a:gs pos="0">
                    <a:srgbClr val="33CCCC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03" name="文本框 102"/>
            <p:cNvSpPr txBox="1"/>
            <p:nvPr/>
          </p:nvSpPr>
          <p:spPr>
            <a:xfrm>
              <a:off x="3457016" y="2174379"/>
              <a:ext cx="8234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RockoUltraFLF" panose="02000603030000020004" pitchFamily="2" charset="-122"/>
                  <a:ea typeface="RockoUltraFLF" panose="02000603030000020004" pitchFamily="2" charset="-122"/>
                </a:rPr>
                <a:t>1</a:t>
              </a:r>
              <a:endParaRPr lang="zh-CN" altLang="en-US" sz="4800" dirty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775619" y="2075910"/>
            <a:ext cx="3809103" cy="2011589"/>
            <a:chOff x="7775619" y="2075910"/>
            <a:chExt cx="3809103" cy="2011589"/>
          </a:xfrm>
        </p:grpSpPr>
        <p:grpSp>
          <p:nvGrpSpPr>
            <p:cNvPr id="90" name="Group 76"/>
            <p:cNvGrpSpPr/>
            <p:nvPr/>
          </p:nvGrpSpPr>
          <p:grpSpPr>
            <a:xfrm>
              <a:off x="9033397" y="2190924"/>
              <a:ext cx="2551325" cy="815312"/>
              <a:chOff x="4410146" y="3865262"/>
              <a:chExt cx="2475841" cy="983470"/>
            </a:xfrm>
          </p:grpSpPr>
          <p:sp>
            <p:nvSpPr>
              <p:cNvPr id="91" name="TextBox 77"/>
              <p:cNvSpPr txBox="1">
                <a:spLocks/>
              </p:cNvSpPr>
              <p:nvPr/>
            </p:nvSpPr>
            <p:spPr bwMode="auto">
              <a:xfrm>
                <a:off x="4410146" y="3865262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0" tIns="0" rIns="288000" bIns="0" anchor="b" anchorCtr="0">
                <a:normAutofit/>
              </a:bodyPr>
              <a:lstStyle/>
              <a:p>
                <a:pPr latinLnBrk="0"/>
                <a:r>
                  <a:rPr lang="zh-CN" altLang="en-US" sz="1400" b="1" dirty="0">
                    <a:solidFill>
                      <a:schemeClr val="accent2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92" name="TextBox 78"/>
              <p:cNvSpPr txBox="1">
                <a:spLocks/>
              </p:cNvSpPr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288000" bIns="0" anchor="t" anchorCtr="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108" name="组合 107"/>
            <p:cNvGrpSpPr/>
            <p:nvPr/>
          </p:nvGrpSpPr>
          <p:grpSpPr>
            <a:xfrm rot="1800000">
              <a:off x="7775619" y="2075910"/>
              <a:ext cx="787468" cy="2011589"/>
              <a:chOff x="3374572" y="566057"/>
              <a:chExt cx="2296886" cy="5867400"/>
            </a:xfrm>
          </p:grpSpPr>
          <p:sp>
            <p:nvSpPr>
              <p:cNvPr id="109" name="矩形 108"/>
              <p:cNvSpPr/>
              <p:nvPr/>
            </p:nvSpPr>
            <p:spPr>
              <a:xfrm>
                <a:off x="3374572" y="1714500"/>
                <a:ext cx="2296886" cy="4718957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75000"/>
                      <a:alpha val="7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>
                <a:off x="3374572" y="566057"/>
                <a:ext cx="2296886" cy="2296886"/>
              </a:xfrm>
              <a:prstGeom prst="ellipse">
                <a:avLst/>
              </a:prstGeom>
              <a:gradFill>
                <a:gsLst>
                  <a:gs pos="100000">
                    <a:srgbClr val="9933FF"/>
                  </a:gs>
                  <a:gs pos="0">
                    <a:srgbClr val="33CCCC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04" name="文本框 103"/>
            <p:cNvSpPr txBox="1"/>
            <p:nvPr/>
          </p:nvSpPr>
          <p:spPr>
            <a:xfrm>
              <a:off x="8189782" y="2174379"/>
              <a:ext cx="8234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RockoUltraFLF" panose="02000603030000020004" pitchFamily="2" charset="-122"/>
                  <a:ea typeface="RockoUltraFLF" panose="02000603030000020004" pitchFamily="2" charset="-122"/>
                </a:rPr>
                <a:t>2</a:t>
              </a:r>
              <a:endParaRPr lang="zh-CN" altLang="en-US" sz="4800" dirty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53376" y="3712762"/>
            <a:ext cx="3365630" cy="2011589"/>
            <a:chOff x="853376" y="3712762"/>
            <a:chExt cx="3365630" cy="2011589"/>
          </a:xfrm>
        </p:grpSpPr>
        <p:grpSp>
          <p:nvGrpSpPr>
            <p:cNvPr id="87" name="Group 76"/>
            <p:cNvGrpSpPr/>
            <p:nvPr/>
          </p:nvGrpSpPr>
          <p:grpSpPr>
            <a:xfrm>
              <a:off x="853376" y="3903245"/>
              <a:ext cx="2551325" cy="815312"/>
              <a:chOff x="4410146" y="3865262"/>
              <a:chExt cx="2475841" cy="983470"/>
            </a:xfrm>
          </p:grpSpPr>
          <p:sp>
            <p:nvSpPr>
              <p:cNvPr id="88" name="TextBox 77"/>
              <p:cNvSpPr txBox="1">
                <a:spLocks/>
              </p:cNvSpPr>
              <p:nvPr/>
            </p:nvSpPr>
            <p:spPr bwMode="auto">
              <a:xfrm>
                <a:off x="4410146" y="3865262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0" tIns="0" rIns="288000" bIns="0" anchor="b" anchorCtr="0">
                <a:normAutofit/>
              </a:bodyPr>
              <a:lstStyle/>
              <a:p>
                <a:pPr algn="r" latinLnBrk="0"/>
                <a:r>
                  <a:rPr lang="zh-CN" altLang="en-US" sz="1400" b="1" dirty="0">
                    <a:solidFill>
                      <a:schemeClr val="accent2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89" name="TextBox 78"/>
              <p:cNvSpPr txBox="1">
                <a:spLocks/>
              </p:cNvSpPr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288000" bIns="0" anchor="t" anchorCtr="0">
                <a:normAutofit/>
              </a:bodyPr>
              <a:lstStyle/>
              <a:p>
                <a:pPr algn="r"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105" name="组合 104"/>
            <p:cNvGrpSpPr/>
            <p:nvPr/>
          </p:nvGrpSpPr>
          <p:grpSpPr>
            <a:xfrm rot="1800000">
              <a:off x="2975331" y="3712762"/>
              <a:ext cx="787468" cy="2011589"/>
              <a:chOff x="3374572" y="566057"/>
              <a:chExt cx="2296886" cy="5867400"/>
            </a:xfrm>
          </p:grpSpPr>
          <p:sp>
            <p:nvSpPr>
              <p:cNvPr id="106" name="矩形 105"/>
              <p:cNvSpPr/>
              <p:nvPr/>
            </p:nvSpPr>
            <p:spPr>
              <a:xfrm>
                <a:off x="3374572" y="1714500"/>
                <a:ext cx="2296886" cy="4718957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75000"/>
                      <a:alpha val="7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椭圆 106"/>
              <p:cNvSpPr/>
              <p:nvPr/>
            </p:nvSpPr>
            <p:spPr>
              <a:xfrm>
                <a:off x="3374572" y="566057"/>
                <a:ext cx="2296886" cy="2296886"/>
              </a:xfrm>
              <a:prstGeom prst="ellipse">
                <a:avLst/>
              </a:prstGeom>
              <a:gradFill>
                <a:gsLst>
                  <a:gs pos="100000">
                    <a:srgbClr val="9933FF"/>
                  </a:gs>
                  <a:gs pos="0">
                    <a:srgbClr val="33CCCC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15" name="文本框 114"/>
            <p:cNvSpPr txBox="1"/>
            <p:nvPr/>
          </p:nvSpPr>
          <p:spPr>
            <a:xfrm>
              <a:off x="3395554" y="3804800"/>
              <a:ext cx="8234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RockoUltraFLF" panose="02000603030000020004" pitchFamily="2" charset="-122"/>
                  <a:ea typeface="RockoUltraFLF" panose="02000603030000020004" pitchFamily="2" charset="-122"/>
                </a:rPr>
                <a:t>3</a:t>
              </a:r>
              <a:endParaRPr lang="zh-CN" altLang="en-US" sz="4800" dirty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775619" y="3712762"/>
            <a:ext cx="3809103" cy="2011589"/>
            <a:chOff x="7775619" y="3712762"/>
            <a:chExt cx="3809103" cy="2011589"/>
          </a:xfrm>
        </p:grpSpPr>
        <p:grpSp>
          <p:nvGrpSpPr>
            <p:cNvPr id="93" name="Group 76"/>
            <p:cNvGrpSpPr/>
            <p:nvPr/>
          </p:nvGrpSpPr>
          <p:grpSpPr>
            <a:xfrm>
              <a:off x="9033397" y="3903245"/>
              <a:ext cx="2551325" cy="815312"/>
              <a:chOff x="4410146" y="3865262"/>
              <a:chExt cx="2475841" cy="983470"/>
            </a:xfrm>
          </p:grpSpPr>
          <p:sp>
            <p:nvSpPr>
              <p:cNvPr id="94" name="TextBox 77"/>
              <p:cNvSpPr txBox="1">
                <a:spLocks/>
              </p:cNvSpPr>
              <p:nvPr/>
            </p:nvSpPr>
            <p:spPr bwMode="auto">
              <a:xfrm>
                <a:off x="4410146" y="3865262"/>
                <a:ext cx="2475841" cy="270493"/>
              </a:xfrm>
              <a:prstGeom prst="rect">
                <a:avLst/>
              </a:prstGeom>
              <a:noFill/>
              <a:extLst/>
            </p:spPr>
            <p:txBody>
              <a:bodyPr wrap="none" lIns="0" tIns="0" rIns="288000" bIns="0" anchor="b" anchorCtr="0">
                <a:normAutofit/>
              </a:bodyPr>
              <a:lstStyle/>
              <a:p>
                <a:pPr latinLnBrk="0"/>
                <a:r>
                  <a:rPr lang="zh-CN" altLang="en-US" sz="1400" b="1" dirty="0">
                    <a:solidFill>
                      <a:schemeClr val="accent2">
                        <a:lumMod val="100000"/>
                      </a:schemeClr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95" name="TextBox 78"/>
              <p:cNvSpPr txBox="1">
                <a:spLocks/>
              </p:cNvSpPr>
              <p:nvPr/>
            </p:nvSpPr>
            <p:spPr bwMode="auto">
              <a:xfrm>
                <a:off x="4410146" y="4135753"/>
                <a:ext cx="2475841" cy="7129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288000" bIns="0" anchor="t" anchorCtr="0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10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111" name="组合 110"/>
            <p:cNvGrpSpPr/>
            <p:nvPr/>
          </p:nvGrpSpPr>
          <p:grpSpPr>
            <a:xfrm rot="1800000">
              <a:off x="7775619" y="3712762"/>
              <a:ext cx="787468" cy="2011589"/>
              <a:chOff x="3374572" y="566057"/>
              <a:chExt cx="2296886" cy="5867400"/>
            </a:xfrm>
          </p:grpSpPr>
          <p:sp>
            <p:nvSpPr>
              <p:cNvPr id="112" name="矩形 111"/>
              <p:cNvSpPr/>
              <p:nvPr/>
            </p:nvSpPr>
            <p:spPr>
              <a:xfrm>
                <a:off x="3374572" y="1714500"/>
                <a:ext cx="2296886" cy="4718957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75000"/>
                      <a:alpha val="7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>
                <a:off x="3374572" y="566057"/>
                <a:ext cx="2296886" cy="2296886"/>
              </a:xfrm>
              <a:prstGeom prst="ellipse">
                <a:avLst/>
              </a:prstGeom>
              <a:gradFill>
                <a:gsLst>
                  <a:gs pos="100000">
                    <a:srgbClr val="9933FF"/>
                  </a:gs>
                  <a:gs pos="0">
                    <a:srgbClr val="33CCCC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16" name="文本框 115"/>
            <p:cNvSpPr txBox="1"/>
            <p:nvPr/>
          </p:nvSpPr>
          <p:spPr>
            <a:xfrm>
              <a:off x="8154793" y="3804800"/>
              <a:ext cx="8234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RockoUltraFLF" panose="02000603030000020004" pitchFamily="2" charset="-122"/>
                  <a:ea typeface="RockoUltraFLF" panose="02000603030000020004" pitchFamily="2" charset="-122"/>
                </a:rPr>
                <a:t>4</a:t>
              </a:r>
              <a:endParaRPr lang="zh-CN" altLang="en-US" sz="4800" dirty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5747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4000">
        <p:blinds dir="vert"/>
      </p:transition>
    </mc:Choice>
    <mc:Fallback xmlns="">
      <p:transition spd="slow" advClick="0" advTm="4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 animBg="1"/>
      <p:bldP spid="84" grpId="0" animBg="1"/>
      <p:bldP spid="85" grpId="0" animBg="1"/>
      <p:bldP spid="86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 rot="1800000">
            <a:off x="5832900" y="1433868"/>
            <a:ext cx="2137954" cy="439243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1800000">
            <a:off x="6931007" y="659128"/>
            <a:ext cx="2137954" cy="2137954"/>
          </a:xfrm>
          <a:prstGeom prst="ellipse">
            <a:avLst/>
          </a:prstGeom>
          <a:gradFill>
            <a:gsLst>
              <a:gs pos="0">
                <a:srgbClr val="33CCCC"/>
              </a:gs>
              <a:gs pos="100000">
                <a:srgbClr val="9966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 rot="1800000">
            <a:off x="1047884" y="1419388"/>
            <a:ext cx="2129825" cy="4375729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rot="1800000">
            <a:off x="2141816" y="647594"/>
            <a:ext cx="2129825" cy="2129824"/>
          </a:xfrm>
          <a:prstGeom prst="ellipse">
            <a:avLst/>
          </a:prstGeom>
          <a:gradFill>
            <a:gsLst>
              <a:gs pos="100000">
                <a:srgbClr val="9933FF"/>
              </a:gs>
              <a:gs pos="0">
                <a:srgbClr val="33CCC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矩形 62"/>
          <p:cNvSpPr/>
          <p:nvPr/>
        </p:nvSpPr>
        <p:spPr>
          <a:xfrm rot="1800000">
            <a:off x="7951691" y="3253394"/>
            <a:ext cx="1558488" cy="3201917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 rot="1800000">
            <a:off x="8752170" y="2688637"/>
            <a:ext cx="1558488" cy="1558488"/>
          </a:xfrm>
          <a:prstGeom prst="ellipse">
            <a:avLst/>
          </a:prstGeom>
          <a:gradFill>
            <a:gsLst>
              <a:gs pos="100000">
                <a:srgbClr val="FF5050"/>
              </a:gs>
              <a:gs pos="0">
                <a:srgbClr val="FF999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 rot="1800000">
            <a:off x="2891013" y="2808185"/>
            <a:ext cx="2406698" cy="4944565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1800000">
            <a:off x="4127154" y="1936059"/>
            <a:ext cx="2406698" cy="2406698"/>
          </a:xfrm>
          <a:prstGeom prst="ellipse">
            <a:avLst/>
          </a:prstGeom>
          <a:gradFill>
            <a:gsLst>
              <a:gs pos="0">
                <a:srgbClr val="FF9999"/>
              </a:gs>
              <a:gs pos="100000">
                <a:srgbClr val="FF505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>
            <a:off x="4119456" y="5059094"/>
            <a:ext cx="4067012" cy="97536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FF7C80"/>
              </a:gs>
              <a:gs pos="50000">
                <a:srgbClr val="9966FF">
                  <a:alpha val="80000"/>
                </a:srgbClr>
              </a:gs>
              <a:gs pos="0">
                <a:srgbClr val="66CCFF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4400" b="1" dirty="0" smtClean="0"/>
              <a:t>感 谢 观 看</a:t>
            </a:r>
            <a:endParaRPr lang="zh-CN" altLang="en-US" sz="4400" b="1" dirty="0"/>
          </a:p>
        </p:txBody>
      </p:sp>
      <p:sp>
        <p:nvSpPr>
          <p:cNvPr id="65" name="文本框 64"/>
          <p:cNvSpPr txBox="1"/>
          <p:nvPr/>
        </p:nvSpPr>
        <p:spPr>
          <a:xfrm>
            <a:off x="2795002" y="1063110"/>
            <a:ext cx="8234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rPr>
              <a:t>2</a:t>
            </a:r>
            <a:endParaRPr lang="zh-CN" altLang="en-US" sz="8000" dirty="0">
              <a:solidFill>
                <a:schemeClr val="bg1"/>
              </a:solidFill>
              <a:latin typeface="RockoUltraFLF" panose="02000603030000020004" pitchFamily="2" charset="-122"/>
              <a:ea typeface="RockoUltraFLF" panose="02000603030000020004" pitchFamily="2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4803616" y="2561677"/>
            <a:ext cx="8234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rPr>
              <a:t>0</a:t>
            </a:r>
            <a:endParaRPr lang="zh-CN" altLang="en-US" sz="8000" dirty="0">
              <a:solidFill>
                <a:schemeClr val="bg1"/>
              </a:solidFill>
              <a:latin typeface="RockoUltraFLF" panose="02000603030000020004" pitchFamily="2" charset="-122"/>
              <a:ea typeface="RockoUltraFLF" panose="02000603030000020004" pitchFamily="2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723345" y="1098598"/>
            <a:ext cx="8234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rPr>
              <a:t>3</a:t>
            </a:r>
            <a:endParaRPr lang="zh-CN" altLang="en-US" sz="8000" dirty="0">
              <a:solidFill>
                <a:schemeClr val="bg1"/>
              </a:solidFill>
              <a:latin typeface="RockoUltraFLF" panose="02000603030000020004" pitchFamily="2" charset="-122"/>
              <a:ea typeface="RockoUltraFLF" panose="02000603030000020004" pitchFamily="2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9166969" y="2921844"/>
            <a:ext cx="8234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rPr>
              <a:t>0</a:t>
            </a:r>
            <a:endParaRPr lang="zh-CN" altLang="en-US" sz="8000" dirty="0">
              <a:solidFill>
                <a:schemeClr val="bg1"/>
              </a:solidFill>
              <a:latin typeface="RockoUltraFLF" panose="02000603030000020004" pitchFamily="2" charset="-122"/>
              <a:ea typeface="RockoUltraFLF" panose="02000603030000020004" pitchFamily="2" charset="-122"/>
            </a:endParaRPr>
          </a:p>
        </p:txBody>
      </p:sp>
      <p:grpSp>
        <p:nvGrpSpPr>
          <p:cNvPr id="73" name="组合 72"/>
          <p:cNvGrpSpPr/>
          <p:nvPr/>
        </p:nvGrpSpPr>
        <p:grpSpPr>
          <a:xfrm rot="1800000">
            <a:off x="4552775" y="953878"/>
            <a:ext cx="389438" cy="994819"/>
            <a:chOff x="3374572" y="566057"/>
            <a:chExt cx="2296886" cy="5867400"/>
          </a:xfrm>
        </p:grpSpPr>
        <p:sp>
          <p:nvSpPr>
            <p:cNvPr id="74" name="矩形 73"/>
            <p:cNvSpPr/>
            <p:nvPr/>
          </p:nvSpPr>
          <p:spPr>
            <a:xfrm>
              <a:off x="3374572" y="1714500"/>
              <a:ext cx="2296886" cy="4718957"/>
            </a:xfrm>
            <a:prstGeom prst="rect">
              <a:avLst/>
            </a:pr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3374572" y="566057"/>
              <a:ext cx="2296886" cy="2296886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55904081"/>
      </p:ext>
    </p:extLst>
  </p:cSld>
  <p:clrMapOvr>
    <a:masterClrMapping/>
  </p:clrMapOvr>
  <p:transition spd="slow" advClick="0" advTm="4000">
    <p:comb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476271" y="1511077"/>
            <a:ext cx="7151992" cy="6758633"/>
            <a:chOff x="8247025" y="201989"/>
            <a:chExt cx="3502826" cy="3310171"/>
          </a:xfrm>
        </p:grpSpPr>
        <p:sp>
          <p:nvSpPr>
            <p:cNvPr id="3" name="矩形 2"/>
            <p:cNvSpPr/>
            <p:nvPr/>
          </p:nvSpPr>
          <p:spPr>
            <a:xfrm rot="1609200">
              <a:off x="8247025" y="201989"/>
              <a:ext cx="2979525" cy="3310171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1675 w 2979525"/>
                <a:gd name="connsiteY0" fmla="*/ 2606739 h 6274528"/>
                <a:gd name="connsiteX1" fmla="*/ 2890363 w 2979525"/>
                <a:gd name="connsiteY1" fmla="*/ 0 h 6274528"/>
                <a:gd name="connsiteX2" fmla="*/ 2979525 w 2979525"/>
                <a:gd name="connsiteY2" fmla="*/ 6274528 h 6274528"/>
                <a:gd name="connsiteX3" fmla="*/ 0 w 2979525"/>
                <a:gd name="connsiteY3" fmla="*/ 6273030 h 6274528"/>
                <a:gd name="connsiteX4" fmla="*/ 1675 w 2979525"/>
                <a:gd name="connsiteY4" fmla="*/ 2606739 h 627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9525" h="6274528">
                  <a:moveTo>
                    <a:pt x="1675" y="2606739"/>
                  </a:moveTo>
                  <a:lnTo>
                    <a:pt x="2890363" y="0"/>
                  </a:lnTo>
                  <a:lnTo>
                    <a:pt x="2979525" y="6274528"/>
                  </a:lnTo>
                  <a:lnTo>
                    <a:pt x="0" y="6273030"/>
                  </a:lnTo>
                  <a:cubicBezTo>
                    <a:pt x="558" y="5050933"/>
                    <a:pt x="1117" y="3828836"/>
                    <a:pt x="1675" y="260673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间隔页面 </a:t>
              </a:r>
              <a:r>
                <a:rPr lang="en-US" altLang="zh-CN" sz="2800" b="1" spc="600" dirty="0" smtClean="0"/>
                <a:t>| PART01</a:t>
              </a:r>
              <a:endParaRPr lang="zh-CN" altLang="en-US" sz="2800" b="1" spc="600" dirty="0"/>
            </a:p>
          </p:txBody>
        </p:sp>
      </p:grpSp>
      <p:sp>
        <p:nvSpPr>
          <p:cNvPr id="6" name="矩形 5"/>
          <p:cNvSpPr/>
          <p:nvPr/>
        </p:nvSpPr>
        <p:spPr>
          <a:xfrm rot="1800000">
            <a:off x="1886531" y="2003488"/>
            <a:ext cx="819358" cy="1683371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1800000">
            <a:off x="2307374" y="1706574"/>
            <a:ext cx="819358" cy="819357"/>
          </a:xfrm>
          <a:prstGeom prst="ellipse">
            <a:avLst/>
          </a:prstGeom>
          <a:gradFill>
            <a:gsLst>
              <a:gs pos="0">
                <a:srgbClr val="33CCCC"/>
              </a:gs>
              <a:gs pos="100000">
                <a:srgbClr val="9966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1800000">
            <a:off x="2310555" y="3611851"/>
            <a:ext cx="499080" cy="102536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800000">
            <a:off x="2566895" y="3430997"/>
            <a:ext cx="499080" cy="499080"/>
          </a:xfrm>
          <a:prstGeom prst="ellipse">
            <a:avLst/>
          </a:prstGeom>
          <a:gradFill>
            <a:gsLst>
              <a:gs pos="100000">
                <a:srgbClr val="FF5050"/>
              </a:gs>
              <a:gs pos="0">
                <a:srgbClr val="FF999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292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3000">
        <p14:gallery dir="l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/>
          <p:nvPr/>
        </p:nvSpPr>
        <p:spPr>
          <a:xfrm rot="1800000">
            <a:off x="1291615" y="3873559"/>
            <a:ext cx="1248279" cy="29150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 rot="1800000">
            <a:off x="3395649" y="3889107"/>
            <a:ext cx="2396731" cy="29150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 rot="1800000">
            <a:off x="6613811" y="3838698"/>
            <a:ext cx="1867380" cy="29150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/>
          <p:cNvSpPr/>
          <p:nvPr/>
        </p:nvSpPr>
        <p:spPr>
          <a:xfrm rot="1800000">
            <a:off x="8179080" y="3864023"/>
            <a:ext cx="962435" cy="2754136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 rot="1800000">
            <a:off x="5487804" y="3847360"/>
            <a:ext cx="1552380" cy="29150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 rot="1800000">
            <a:off x="2279080" y="3740197"/>
            <a:ext cx="1552380" cy="29150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8353950" y="458641"/>
            <a:ext cx="3395901" cy="2751974"/>
            <a:chOff x="8353950" y="458641"/>
            <a:chExt cx="3395901" cy="2751974"/>
          </a:xfrm>
        </p:grpSpPr>
        <p:sp>
          <p:nvSpPr>
            <p:cNvPr id="3" name="矩形 2"/>
            <p:cNvSpPr/>
            <p:nvPr/>
          </p:nvSpPr>
          <p:spPr>
            <a:xfrm rot="900000">
              <a:off x="8353950" y="458641"/>
              <a:ext cx="3099390" cy="2751974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9390" h="5216449">
                  <a:moveTo>
                    <a:pt x="1675" y="1548660"/>
                  </a:moveTo>
                  <a:lnTo>
                    <a:pt x="3099390" y="0"/>
                  </a:lnTo>
                  <a:lnTo>
                    <a:pt x="2979525" y="5216449"/>
                  </a:lnTo>
                  <a:lnTo>
                    <a:pt x="0" y="5214951"/>
                  </a:lnTo>
                  <a:cubicBezTo>
                    <a:pt x="558" y="3992854"/>
                    <a:pt x="1117" y="2770757"/>
                    <a:pt x="1675" y="154866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圆角矩形 1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此处输入标题</a:t>
              </a:r>
              <a:endParaRPr lang="zh-CN" altLang="en-US" sz="2800" b="1" spc="600" dirty="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438223" y="1095615"/>
            <a:ext cx="8508482" cy="5549788"/>
            <a:chOff x="1438223" y="1095615"/>
            <a:chExt cx="8508482" cy="5549788"/>
          </a:xfrm>
        </p:grpSpPr>
        <p:sp>
          <p:nvSpPr>
            <p:cNvPr id="6" name="椭圆 5"/>
            <p:cNvSpPr/>
            <p:nvPr/>
          </p:nvSpPr>
          <p:spPr>
            <a:xfrm>
              <a:off x="8880080" y="3585230"/>
              <a:ext cx="945082" cy="94508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椭圆 6"/>
            <p:cNvSpPr/>
            <p:nvPr/>
          </p:nvSpPr>
          <p:spPr>
            <a:xfrm>
              <a:off x="7326862" y="3113489"/>
              <a:ext cx="1887418" cy="1887417"/>
            </a:xfrm>
            <a:prstGeom prst="ellipse">
              <a:avLst/>
            </a:prstGeom>
            <a:gradFill>
              <a:gsLst>
                <a:gs pos="0">
                  <a:srgbClr val="99CCFF"/>
                </a:gs>
                <a:gs pos="100000">
                  <a:srgbClr val="9966FF"/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椭圆 7"/>
            <p:cNvSpPr/>
            <p:nvPr/>
          </p:nvSpPr>
          <p:spPr>
            <a:xfrm>
              <a:off x="6108182" y="3245637"/>
              <a:ext cx="1623445" cy="1623444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椭圆 8"/>
            <p:cNvSpPr/>
            <p:nvPr/>
          </p:nvSpPr>
          <p:spPr>
            <a:xfrm>
              <a:off x="2876906" y="3245637"/>
              <a:ext cx="1623445" cy="1623444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椭圆 9"/>
            <p:cNvSpPr/>
            <p:nvPr/>
          </p:nvSpPr>
          <p:spPr>
            <a:xfrm>
              <a:off x="2028128" y="3436076"/>
              <a:ext cx="1243026" cy="1243026"/>
            </a:xfrm>
            <a:prstGeom prst="ellipse">
              <a:avLst/>
            </a:prstGeom>
            <a:gradFill>
              <a:gsLst>
                <a:gs pos="0">
                  <a:srgbClr val="99CCFF"/>
                </a:gs>
                <a:gs pos="100000">
                  <a:srgbClr val="9966FF"/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1" name="直接连接符 10"/>
            <p:cNvCxnSpPr/>
            <p:nvPr/>
          </p:nvCxnSpPr>
          <p:spPr>
            <a:xfrm flipV="1">
              <a:off x="9395917" y="2797844"/>
              <a:ext cx="0" cy="447794"/>
            </a:xfrm>
            <a:prstGeom prst="line">
              <a:avLst/>
            </a:prstGeom>
            <a:ln>
              <a:solidFill>
                <a:schemeClr val="accent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49"/>
            <p:cNvSpPr txBox="1"/>
            <p:nvPr/>
          </p:nvSpPr>
          <p:spPr>
            <a:xfrm>
              <a:off x="8847422" y="2356177"/>
              <a:ext cx="1099283" cy="307777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/>
              <a:r>
                <a:rPr lang="de-DE" sz="1400">
                  <a:solidFill>
                    <a:schemeClr val="tx2"/>
                  </a:solidFill>
                  <a:latin typeface="Impact" panose="020B0806030902050204" pitchFamily="34" charset="0"/>
                </a:rPr>
                <a:t>2020| 47 %</a:t>
              </a:r>
            </a:p>
          </p:txBody>
        </p:sp>
        <p:sp>
          <p:nvSpPr>
            <p:cNvPr id="13" name="任意多边形: 形状 50"/>
            <p:cNvSpPr/>
            <p:nvPr/>
          </p:nvSpPr>
          <p:spPr>
            <a:xfrm>
              <a:off x="9321896" y="1989795"/>
              <a:ext cx="215580" cy="28891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9802"/>
                  </a:moveTo>
                  <a:lnTo>
                    <a:pt x="60000" y="119802"/>
                  </a:lnTo>
                  <a:cubicBezTo>
                    <a:pt x="60000" y="119802"/>
                    <a:pt x="0" y="69753"/>
                    <a:pt x="0" y="44532"/>
                  </a:cubicBezTo>
                  <a:cubicBezTo>
                    <a:pt x="0" y="20886"/>
                    <a:pt x="26167" y="0"/>
                    <a:pt x="60000" y="0"/>
                  </a:cubicBezTo>
                  <a:cubicBezTo>
                    <a:pt x="91718" y="0"/>
                    <a:pt x="119735" y="20886"/>
                    <a:pt x="119735" y="44532"/>
                  </a:cubicBezTo>
                  <a:cubicBezTo>
                    <a:pt x="119735" y="69753"/>
                    <a:pt x="60000" y="119802"/>
                    <a:pt x="60000" y="119802"/>
                  </a:cubicBezTo>
                  <a:close/>
                  <a:moveTo>
                    <a:pt x="60000" y="15369"/>
                  </a:moveTo>
                  <a:lnTo>
                    <a:pt x="60000" y="15369"/>
                  </a:lnTo>
                  <a:cubicBezTo>
                    <a:pt x="37533" y="15369"/>
                    <a:pt x="18766" y="29359"/>
                    <a:pt x="18766" y="44532"/>
                  </a:cubicBezTo>
                  <a:cubicBezTo>
                    <a:pt x="18766" y="61280"/>
                    <a:pt x="37533" y="75270"/>
                    <a:pt x="60000" y="75270"/>
                  </a:cubicBezTo>
                  <a:cubicBezTo>
                    <a:pt x="80352" y="75270"/>
                    <a:pt x="99118" y="61280"/>
                    <a:pt x="99118" y="44532"/>
                  </a:cubicBezTo>
                  <a:cubicBezTo>
                    <a:pt x="99118" y="29359"/>
                    <a:pt x="80352" y="15369"/>
                    <a:pt x="60000" y="15369"/>
                  </a:cubicBezTo>
                  <a:close/>
                  <a:moveTo>
                    <a:pt x="60000" y="59901"/>
                  </a:moveTo>
                  <a:lnTo>
                    <a:pt x="60000" y="59901"/>
                  </a:lnTo>
                  <a:cubicBezTo>
                    <a:pt x="48634" y="59901"/>
                    <a:pt x="39383" y="53004"/>
                    <a:pt x="39383" y="44532"/>
                  </a:cubicBezTo>
                  <a:cubicBezTo>
                    <a:pt x="39383" y="36256"/>
                    <a:pt x="48634" y="30738"/>
                    <a:pt x="60000" y="30738"/>
                  </a:cubicBezTo>
                  <a:cubicBezTo>
                    <a:pt x="71101" y="30738"/>
                    <a:pt x="78502" y="36256"/>
                    <a:pt x="78502" y="44532"/>
                  </a:cubicBezTo>
                  <a:cubicBezTo>
                    <a:pt x="78502" y="53004"/>
                    <a:pt x="71101" y="59901"/>
                    <a:pt x="60000" y="59901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0">
                  <a:srgbClr val="FF5050"/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4" name="直接连接符 13"/>
            <p:cNvCxnSpPr/>
            <p:nvPr/>
          </p:nvCxnSpPr>
          <p:spPr>
            <a:xfrm flipV="1">
              <a:off x="8284757" y="2228355"/>
              <a:ext cx="0" cy="447794"/>
            </a:xfrm>
            <a:prstGeom prst="line">
              <a:avLst/>
            </a:prstGeom>
            <a:ln w="12700" cap="flat" cmpd="sng" algn="ctr">
              <a:solidFill>
                <a:schemeClr val="accent3">
                  <a:lumMod val="100000"/>
                </a:schemeClr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文本框 52"/>
            <p:cNvSpPr txBox="1"/>
            <p:nvPr/>
          </p:nvSpPr>
          <p:spPr>
            <a:xfrm>
              <a:off x="7736262" y="1786689"/>
              <a:ext cx="1099283" cy="307777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3">
                      <a:lumMod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wrap="square">
              <a:normAutofit/>
            </a:bodyPr>
            <a:lstStyle/>
            <a:p>
              <a:pPr algn="ctr"/>
              <a:r>
                <a:rPr lang="de-DE" sz="1400">
                  <a:solidFill>
                    <a:schemeClr val="accent3">
                      <a:lumMod val="100000"/>
                    </a:schemeClr>
                  </a:solidFill>
                  <a:latin typeface="Impact" panose="020B0806030902050204" pitchFamily="34" charset="0"/>
                </a:rPr>
                <a:t>2019 | 65 %</a:t>
              </a:r>
            </a:p>
          </p:txBody>
        </p:sp>
        <p:sp>
          <p:nvSpPr>
            <p:cNvPr id="16" name="任意多边形: 形状 53"/>
            <p:cNvSpPr/>
            <p:nvPr/>
          </p:nvSpPr>
          <p:spPr>
            <a:xfrm>
              <a:off x="8210736" y="1420306"/>
              <a:ext cx="215580" cy="28891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9802"/>
                  </a:moveTo>
                  <a:lnTo>
                    <a:pt x="60000" y="119802"/>
                  </a:lnTo>
                  <a:cubicBezTo>
                    <a:pt x="60000" y="119802"/>
                    <a:pt x="0" y="69753"/>
                    <a:pt x="0" y="44532"/>
                  </a:cubicBezTo>
                  <a:cubicBezTo>
                    <a:pt x="0" y="20886"/>
                    <a:pt x="26167" y="0"/>
                    <a:pt x="60000" y="0"/>
                  </a:cubicBezTo>
                  <a:cubicBezTo>
                    <a:pt x="91718" y="0"/>
                    <a:pt x="119735" y="20886"/>
                    <a:pt x="119735" y="44532"/>
                  </a:cubicBezTo>
                  <a:cubicBezTo>
                    <a:pt x="119735" y="69753"/>
                    <a:pt x="60000" y="119802"/>
                    <a:pt x="60000" y="119802"/>
                  </a:cubicBezTo>
                  <a:close/>
                  <a:moveTo>
                    <a:pt x="60000" y="15369"/>
                  </a:moveTo>
                  <a:lnTo>
                    <a:pt x="60000" y="15369"/>
                  </a:lnTo>
                  <a:cubicBezTo>
                    <a:pt x="37533" y="15369"/>
                    <a:pt x="18766" y="29359"/>
                    <a:pt x="18766" y="44532"/>
                  </a:cubicBezTo>
                  <a:cubicBezTo>
                    <a:pt x="18766" y="61280"/>
                    <a:pt x="37533" y="75270"/>
                    <a:pt x="60000" y="75270"/>
                  </a:cubicBezTo>
                  <a:cubicBezTo>
                    <a:pt x="80352" y="75270"/>
                    <a:pt x="99118" y="61280"/>
                    <a:pt x="99118" y="44532"/>
                  </a:cubicBezTo>
                  <a:cubicBezTo>
                    <a:pt x="99118" y="29359"/>
                    <a:pt x="80352" y="15369"/>
                    <a:pt x="60000" y="15369"/>
                  </a:cubicBezTo>
                  <a:close/>
                  <a:moveTo>
                    <a:pt x="60000" y="59901"/>
                  </a:moveTo>
                  <a:lnTo>
                    <a:pt x="60000" y="59901"/>
                  </a:lnTo>
                  <a:cubicBezTo>
                    <a:pt x="48634" y="59901"/>
                    <a:pt x="39383" y="53004"/>
                    <a:pt x="39383" y="44532"/>
                  </a:cubicBezTo>
                  <a:cubicBezTo>
                    <a:pt x="39383" y="36256"/>
                    <a:pt x="48634" y="30738"/>
                    <a:pt x="60000" y="30738"/>
                  </a:cubicBezTo>
                  <a:cubicBezTo>
                    <a:pt x="71101" y="30738"/>
                    <a:pt x="78502" y="36256"/>
                    <a:pt x="78502" y="44532"/>
                  </a:cubicBezTo>
                  <a:cubicBezTo>
                    <a:pt x="78502" y="53004"/>
                    <a:pt x="71101" y="59901"/>
                    <a:pt x="60000" y="59901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0">
                  <a:srgbClr val="FF5050"/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7" name="直接连接符 16"/>
            <p:cNvCxnSpPr/>
            <p:nvPr/>
          </p:nvCxnSpPr>
          <p:spPr>
            <a:xfrm flipV="1">
              <a:off x="6876837" y="2417316"/>
              <a:ext cx="0" cy="447794"/>
            </a:xfrm>
            <a:prstGeom prst="line">
              <a:avLst/>
            </a:prstGeom>
            <a:ln>
              <a:solidFill>
                <a:schemeClr val="accent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55"/>
            <p:cNvSpPr txBox="1"/>
            <p:nvPr/>
          </p:nvSpPr>
          <p:spPr>
            <a:xfrm>
              <a:off x="6328341" y="1975650"/>
              <a:ext cx="1099283" cy="307777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/>
              <a:r>
                <a:rPr lang="de-DE" sz="1400">
                  <a:solidFill>
                    <a:schemeClr val="tx2"/>
                  </a:solidFill>
                  <a:latin typeface="Impact" panose="020B0806030902050204" pitchFamily="34" charset="0"/>
                </a:rPr>
                <a:t>2018| 56 %</a:t>
              </a:r>
            </a:p>
          </p:txBody>
        </p:sp>
        <p:sp>
          <p:nvSpPr>
            <p:cNvPr id="19" name="任意多边形: 形状 56"/>
            <p:cNvSpPr/>
            <p:nvPr/>
          </p:nvSpPr>
          <p:spPr>
            <a:xfrm>
              <a:off x="6802815" y="1609267"/>
              <a:ext cx="215580" cy="28891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9802"/>
                  </a:moveTo>
                  <a:lnTo>
                    <a:pt x="60000" y="119802"/>
                  </a:lnTo>
                  <a:cubicBezTo>
                    <a:pt x="60000" y="119802"/>
                    <a:pt x="0" y="69753"/>
                    <a:pt x="0" y="44532"/>
                  </a:cubicBezTo>
                  <a:cubicBezTo>
                    <a:pt x="0" y="20886"/>
                    <a:pt x="26167" y="0"/>
                    <a:pt x="60000" y="0"/>
                  </a:cubicBezTo>
                  <a:cubicBezTo>
                    <a:pt x="91718" y="0"/>
                    <a:pt x="119735" y="20886"/>
                    <a:pt x="119735" y="44532"/>
                  </a:cubicBezTo>
                  <a:cubicBezTo>
                    <a:pt x="119735" y="69753"/>
                    <a:pt x="60000" y="119802"/>
                    <a:pt x="60000" y="119802"/>
                  </a:cubicBezTo>
                  <a:close/>
                  <a:moveTo>
                    <a:pt x="60000" y="15369"/>
                  </a:moveTo>
                  <a:lnTo>
                    <a:pt x="60000" y="15369"/>
                  </a:lnTo>
                  <a:cubicBezTo>
                    <a:pt x="37533" y="15369"/>
                    <a:pt x="18766" y="29359"/>
                    <a:pt x="18766" y="44532"/>
                  </a:cubicBezTo>
                  <a:cubicBezTo>
                    <a:pt x="18766" y="61280"/>
                    <a:pt x="37533" y="75270"/>
                    <a:pt x="60000" y="75270"/>
                  </a:cubicBezTo>
                  <a:cubicBezTo>
                    <a:pt x="80352" y="75270"/>
                    <a:pt x="99118" y="61280"/>
                    <a:pt x="99118" y="44532"/>
                  </a:cubicBezTo>
                  <a:cubicBezTo>
                    <a:pt x="99118" y="29359"/>
                    <a:pt x="80352" y="15369"/>
                    <a:pt x="60000" y="15369"/>
                  </a:cubicBezTo>
                  <a:close/>
                  <a:moveTo>
                    <a:pt x="60000" y="59901"/>
                  </a:moveTo>
                  <a:lnTo>
                    <a:pt x="60000" y="59901"/>
                  </a:lnTo>
                  <a:cubicBezTo>
                    <a:pt x="48634" y="59901"/>
                    <a:pt x="39383" y="53004"/>
                    <a:pt x="39383" y="44532"/>
                  </a:cubicBezTo>
                  <a:cubicBezTo>
                    <a:pt x="39383" y="36256"/>
                    <a:pt x="48634" y="30738"/>
                    <a:pt x="60000" y="30738"/>
                  </a:cubicBezTo>
                  <a:cubicBezTo>
                    <a:pt x="71101" y="30738"/>
                    <a:pt x="78502" y="36256"/>
                    <a:pt x="78502" y="44532"/>
                  </a:cubicBezTo>
                  <a:cubicBezTo>
                    <a:pt x="78502" y="53004"/>
                    <a:pt x="71101" y="59901"/>
                    <a:pt x="60000" y="59901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0">
                  <a:srgbClr val="FF5050"/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20" name="直接连接符 19"/>
            <p:cNvCxnSpPr/>
            <p:nvPr/>
          </p:nvCxnSpPr>
          <p:spPr>
            <a:xfrm flipV="1">
              <a:off x="5330573" y="1903664"/>
              <a:ext cx="0" cy="447794"/>
            </a:xfrm>
            <a:prstGeom prst="line">
              <a:avLst/>
            </a:prstGeom>
            <a:ln>
              <a:solidFill>
                <a:schemeClr val="accent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58"/>
            <p:cNvSpPr txBox="1"/>
            <p:nvPr/>
          </p:nvSpPr>
          <p:spPr>
            <a:xfrm>
              <a:off x="4782077" y="1461996"/>
              <a:ext cx="1099283" cy="307777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/>
              <a:r>
                <a:rPr lang="de-DE" sz="1400">
                  <a:solidFill>
                    <a:schemeClr val="accent1"/>
                  </a:solidFill>
                  <a:latin typeface="Impact" panose="020B0806030902050204" pitchFamily="34" charset="0"/>
                </a:rPr>
                <a:t>2017 | 85 %</a:t>
              </a:r>
            </a:p>
          </p:txBody>
        </p:sp>
        <p:sp>
          <p:nvSpPr>
            <p:cNvPr id="22" name="任意多边形: 形状 59"/>
            <p:cNvSpPr/>
            <p:nvPr/>
          </p:nvSpPr>
          <p:spPr>
            <a:xfrm>
              <a:off x="5256551" y="1095615"/>
              <a:ext cx="215580" cy="28891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9802"/>
                  </a:moveTo>
                  <a:lnTo>
                    <a:pt x="60000" y="119802"/>
                  </a:lnTo>
                  <a:cubicBezTo>
                    <a:pt x="60000" y="119802"/>
                    <a:pt x="0" y="69753"/>
                    <a:pt x="0" y="44532"/>
                  </a:cubicBezTo>
                  <a:cubicBezTo>
                    <a:pt x="0" y="20886"/>
                    <a:pt x="26167" y="0"/>
                    <a:pt x="60000" y="0"/>
                  </a:cubicBezTo>
                  <a:cubicBezTo>
                    <a:pt x="91718" y="0"/>
                    <a:pt x="119735" y="20886"/>
                    <a:pt x="119735" y="44532"/>
                  </a:cubicBezTo>
                  <a:cubicBezTo>
                    <a:pt x="119735" y="69753"/>
                    <a:pt x="60000" y="119802"/>
                    <a:pt x="60000" y="119802"/>
                  </a:cubicBezTo>
                  <a:close/>
                  <a:moveTo>
                    <a:pt x="60000" y="15369"/>
                  </a:moveTo>
                  <a:lnTo>
                    <a:pt x="60000" y="15369"/>
                  </a:lnTo>
                  <a:cubicBezTo>
                    <a:pt x="37533" y="15369"/>
                    <a:pt x="18766" y="29359"/>
                    <a:pt x="18766" y="44532"/>
                  </a:cubicBezTo>
                  <a:cubicBezTo>
                    <a:pt x="18766" y="61280"/>
                    <a:pt x="37533" y="75270"/>
                    <a:pt x="60000" y="75270"/>
                  </a:cubicBezTo>
                  <a:cubicBezTo>
                    <a:pt x="80352" y="75270"/>
                    <a:pt x="99118" y="61280"/>
                    <a:pt x="99118" y="44532"/>
                  </a:cubicBezTo>
                  <a:cubicBezTo>
                    <a:pt x="99118" y="29359"/>
                    <a:pt x="80352" y="15369"/>
                    <a:pt x="60000" y="15369"/>
                  </a:cubicBezTo>
                  <a:close/>
                  <a:moveTo>
                    <a:pt x="60000" y="59901"/>
                  </a:moveTo>
                  <a:lnTo>
                    <a:pt x="60000" y="59901"/>
                  </a:lnTo>
                  <a:cubicBezTo>
                    <a:pt x="48634" y="59901"/>
                    <a:pt x="39383" y="53004"/>
                    <a:pt x="39383" y="44532"/>
                  </a:cubicBezTo>
                  <a:cubicBezTo>
                    <a:pt x="39383" y="36256"/>
                    <a:pt x="48634" y="30738"/>
                    <a:pt x="60000" y="30738"/>
                  </a:cubicBezTo>
                  <a:cubicBezTo>
                    <a:pt x="71101" y="30738"/>
                    <a:pt x="78502" y="36256"/>
                    <a:pt x="78502" y="44532"/>
                  </a:cubicBezTo>
                  <a:cubicBezTo>
                    <a:pt x="78502" y="53004"/>
                    <a:pt x="71101" y="59901"/>
                    <a:pt x="60000" y="59901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0">
                  <a:srgbClr val="FF5050"/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23" name="直接连接符 22"/>
            <p:cNvCxnSpPr/>
            <p:nvPr/>
          </p:nvCxnSpPr>
          <p:spPr>
            <a:xfrm flipV="1">
              <a:off x="3638557" y="2499812"/>
              <a:ext cx="0" cy="447794"/>
            </a:xfrm>
            <a:prstGeom prst="line">
              <a:avLst/>
            </a:prstGeom>
            <a:ln w="12700" cap="flat" cmpd="sng" algn="ctr">
              <a:solidFill>
                <a:schemeClr val="accent2">
                  <a:lumMod val="100000"/>
                </a:schemeClr>
              </a:solidFill>
              <a:prstDash val="dash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61"/>
            <p:cNvSpPr txBox="1"/>
            <p:nvPr/>
          </p:nvSpPr>
          <p:spPr>
            <a:xfrm>
              <a:off x="3090062" y="2058144"/>
              <a:ext cx="1099283" cy="307777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/>
              <a:r>
                <a:rPr lang="de-DE" sz="1400">
                  <a:solidFill>
                    <a:schemeClr val="accent2">
                      <a:lumMod val="100000"/>
                    </a:schemeClr>
                  </a:solidFill>
                  <a:latin typeface="Impact" panose="020B0806030902050204" pitchFamily="34" charset="0"/>
                </a:rPr>
                <a:t>2016 | 67 %</a:t>
              </a:r>
            </a:p>
          </p:txBody>
        </p:sp>
        <p:sp>
          <p:nvSpPr>
            <p:cNvPr id="25" name="任意多边形: 形状 62"/>
            <p:cNvSpPr/>
            <p:nvPr/>
          </p:nvSpPr>
          <p:spPr>
            <a:xfrm>
              <a:off x="3564536" y="1691763"/>
              <a:ext cx="215580" cy="28891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9802"/>
                  </a:moveTo>
                  <a:lnTo>
                    <a:pt x="60000" y="119802"/>
                  </a:lnTo>
                  <a:cubicBezTo>
                    <a:pt x="60000" y="119802"/>
                    <a:pt x="0" y="69753"/>
                    <a:pt x="0" y="44532"/>
                  </a:cubicBezTo>
                  <a:cubicBezTo>
                    <a:pt x="0" y="20886"/>
                    <a:pt x="26167" y="0"/>
                    <a:pt x="60000" y="0"/>
                  </a:cubicBezTo>
                  <a:cubicBezTo>
                    <a:pt x="91718" y="0"/>
                    <a:pt x="119735" y="20886"/>
                    <a:pt x="119735" y="44532"/>
                  </a:cubicBezTo>
                  <a:cubicBezTo>
                    <a:pt x="119735" y="69753"/>
                    <a:pt x="60000" y="119802"/>
                    <a:pt x="60000" y="119802"/>
                  </a:cubicBezTo>
                  <a:close/>
                  <a:moveTo>
                    <a:pt x="60000" y="15369"/>
                  </a:moveTo>
                  <a:lnTo>
                    <a:pt x="60000" y="15369"/>
                  </a:lnTo>
                  <a:cubicBezTo>
                    <a:pt x="37533" y="15369"/>
                    <a:pt x="18766" y="29359"/>
                    <a:pt x="18766" y="44532"/>
                  </a:cubicBezTo>
                  <a:cubicBezTo>
                    <a:pt x="18766" y="61280"/>
                    <a:pt x="37533" y="75270"/>
                    <a:pt x="60000" y="75270"/>
                  </a:cubicBezTo>
                  <a:cubicBezTo>
                    <a:pt x="80352" y="75270"/>
                    <a:pt x="99118" y="61280"/>
                    <a:pt x="99118" y="44532"/>
                  </a:cubicBezTo>
                  <a:cubicBezTo>
                    <a:pt x="99118" y="29359"/>
                    <a:pt x="80352" y="15369"/>
                    <a:pt x="60000" y="15369"/>
                  </a:cubicBezTo>
                  <a:close/>
                  <a:moveTo>
                    <a:pt x="60000" y="59901"/>
                  </a:moveTo>
                  <a:lnTo>
                    <a:pt x="60000" y="59901"/>
                  </a:lnTo>
                  <a:cubicBezTo>
                    <a:pt x="48634" y="59901"/>
                    <a:pt x="39383" y="53004"/>
                    <a:pt x="39383" y="44532"/>
                  </a:cubicBezTo>
                  <a:cubicBezTo>
                    <a:pt x="39383" y="36256"/>
                    <a:pt x="48634" y="30738"/>
                    <a:pt x="60000" y="30738"/>
                  </a:cubicBezTo>
                  <a:cubicBezTo>
                    <a:pt x="71101" y="30738"/>
                    <a:pt x="78502" y="36256"/>
                    <a:pt x="78502" y="44532"/>
                  </a:cubicBezTo>
                  <a:cubicBezTo>
                    <a:pt x="78502" y="53004"/>
                    <a:pt x="71101" y="59901"/>
                    <a:pt x="60000" y="59901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0">
                  <a:srgbClr val="FF5050"/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26" name="直接连接符 25"/>
            <p:cNvCxnSpPr/>
            <p:nvPr/>
          </p:nvCxnSpPr>
          <p:spPr>
            <a:xfrm flipV="1">
              <a:off x="2586630" y="2690658"/>
              <a:ext cx="0" cy="447794"/>
            </a:xfrm>
            <a:prstGeom prst="line">
              <a:avLst/>
            </a:prstGeom>
            <a:ln>
              <a:solidFill>
                <a:schemeClr val="accent1">
                  <a:alpha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64"/>
            <p:cNvSpPr txBox="1"/>
            <p:nvPr/>
          </p:nvSpPr>
          <p:spPr>
            <a:xfrm>
              <a:off x="2038134" y="2248990"/>
              <a:ext cx="1099283" cy="307777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/>
              <a:r>
                <a:rPr lang="de-DE" sz="1400">
                  <a:solidFill>
                    <a:schemeClr val="tx2"/>
                  </a:solidFill>
                  <a:latin typeface="Impact" panose="020B0806030902050204" pitchFamily="34" charset="0"/>
                </a:rPr>
                <a:t>2015 | 57 %</a:t>
              </a:r>
            </a:p>
          </p:txBody>
        </p:sp>
        <p:sp>
          <p:nvSpPr>
            <p:cNvPr id="28" name="任意多边形: 形状 65"/>
            <p:cNvSpPr/>
            <p:nvPr/>
          </p:nvSpPr>
          <p:spPr>
            <a:xfrm>
              <a:off x="2512608" y="1882609"/>
              <a:ext cx="215580" cy="28891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9802"/>
                  </a:moveTo>
                  <a:lnTo>
                    <a:pt x="60000" y="119802"/>
                  </a:lnTo>
                  <a:cubicBezTo>
                    <a:pt x="60000" y="119802"/>
                    <a:pt x="0" y="69753"/>
                    <a:pt x="0" y="44532"/>
                  </a:cubicBezTo>
                  <a:cubicBezTo>
                    <a:pt x="0" y="20886"/>
                    <a:pt x="26167" y="0"/>
                    <a:pt x="60000" y="0"/>
                  </a:cubicBezTo>
                  <a:cubicBezTo>
                    <a:pt x="91718" y="0"/>
                    <a:pt x="119735" y="20886"/>
                    <a:pt x="119735" y="44532"/>
                  </a:cubicBezTo>
                  <a:cubicBezTo>
                    <a:pt x="119735" y="69753"/>
                    <a:pt x="60000" y="119802"/>
                    <a:pt x="60000" y="119802"/>
                  </a:cubicBezTo>
                  <a:close/>
                  <a:moveTo>
                    <a:pt x="60000" y="15369"/>
                  </a:moveTo>
                  <a:lnTo>
                    <a:pt x="60000" y="15369"/>
                  </a:lnTo>
                  <a:cubicBezTo>
                    <a:pt x="37533" y="15369"/>
                    <a:pt x="18766" y="29359"/>
                    <a:pt x="18766" y="44532"/>
                  </a:cubicBezTo>
                  <a:cubicBezTo>
                    <a:pt x="18766" y="61280"/>
                    <a:pt x="37533" y="75270"/>
                    <a:pt x="60000" y="75270"/>
                  </a:cubicBezTo>
                  <a:cubicBezTo>
                    <a:pt x="80352" y="75270"/>
                    <a:pt x="99118" y="61280"/>
                    <a:pt x="99118" y="44532"/>
                  </a:cubicBezTo>
                  <a:cubicBezTo>
                    <a:pt x="99118" y="29359"/>
                    <a:pt x="80352" y="15369"/>
                    <a:pt x="60000" y="15369"/>
                  </a:cubicBezTo>
                  <a:close/>
                  <a:moveTo>
                    <a:pt x="60000" y="59901"/>
                  </a:moveTo>
                  <a:lnTo>
                    <a:pt x="60000" y="59901"/>
                  </a:lnTo>
                  <a:cubicBezTo>
                    <a:pt x="48634" y="59901"/>
                    <a:pt x="39383" y="53004"/>
                    <a:pt x="39383" y="44532"/>
                  </a:cubicBezTo>
                  <a:cubicBezTo>
                    <a:pt x="39383" y="36256"/>
                    <a:pt x="48634" y="30738"/>
                    <a:pt x="60000" y="30738"/>
                  </a:cubicBezTo>
                  <a:cubicBezTo>
                    <a:pt x="71101" y="30738"/>
                    <a:pt x="78502" y="36256"/>
                    <a:pt x="78502" y="44532"/>
                  </a:cubicBezTo>
                  <a:cubicBezTo>
                    <a:pt x="78502" y="53004"/>
                    <a:pt x="71101" y="59901"/>
                    <a:pt x="60000" y="59901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0">
                  <a:srgbClr val="FF5050"/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椭圆 29"/>
            <p:cNvSpPr/>
            <p:nvPr/>
          </p:nvSpPr>
          <p:spPr>
            <a:xfrm>
              <a:off x="3872577" y="2608047"/>
              <a:ext cx="2862495" cy="2862494"/>
            </a:xfrm>
            <a:prstGeom prst="ellipse">
              <a:avLst/>
            </a:prstGeom>
            <a:noFill/>
            <a:ln w="12700">
              <a:solidFill>
                <a:schemeClr val="tx1">
                  <a:alpha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椭圆 30"/>
            <p:cNvSpPr/>
            <p:nvPr/>
          </p:nvSpPr>
          <p:spPr>
            <a:xfrm>
              <a:off x="4083119" y="2837523"/>
              <a:ext cx="2438680" cy="2438679"/>
            </a:xfrm>
            <a:prstGeom prst="ellipse">
              <a:avLst/>
            </a:prstGeom>
            <a:gradFill>
              <a:gsLst>
                <a:gs pos="0">
                  <a:srgbClr val="99CCFF"/>
                </a:gs>
                <a:gs pos="100000">
                  <a:srgbClr val="9966FF"/>
                </a:gs>
              </a:gsLst>
              <a:lin ang="2700000" scaled="0"/>
            </a:gradFill>
            <a:ln>
              <a:noFill/>
            </a:ln>
            <a:effectLst>
              <a:outerShdw blurRad="38100" dist="38100" algn="ctr" rotWithShape="0">
                <a:srgbClr val="000000">
                  <a:alpha val="2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4206333" y="5778132"/>
              <a:ext cx="2382414" cy="867271"/>
              <a:chOff x="4982177" y="4953831"/>
              <a:chExt cx="2382414" cy="867271"/>
            </a:xfrm>
          </p:grpSpPr>
          <p:sp>
            <p:nvSpPr>
              <p:cNvPr id="34" name="文本框 17"/>
              <p:cNvSpPr txBox="1"/>
              <p:nvPr/>
            </p:nvSpPr>
            <p:spPr>
              <a:xfrm>
                <a:off x="4982177" y="4953831"/>
                <a:ext cx="2382414" cy="323165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dk1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35" name="文本框 18"/>
              <p:cNvSpPr txBox="1"/>
              <p:nvPr/>
            </p:nvSpPr>
            <p:spPr>
              <a:xfrm>
                <a:off x="5115223" y="5230171"/>
                <a:ext cx="2116322" cy="5909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>
              <a:off x="7018395" y="5778132"/>
              <a:ext cx="2382414" cy="867271"/>
              <a:chOff x="4982177" y="4953831"/>
              <a:chExt cx="2382414" cy="867271"/>
            </a:xfrm>
          </p:grpSpPr>
          <p:sp>
            <p:nvSpPr>
              <p:cNvPr id="57" name="文本框 17"/>
              <p:cNvSpPr txBox="1"/>
              <p:nvPr/>
            </p:nvSpPr>
            <p:spPr>
              <a:xfrm>
                <a:off x="4982177" y="4953831"/>
                <a:ext cx="2382414" cy="323165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dk1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58" name="文本框 18"/>
              <p:cNvSpPr txBox="1"/>
              <p:nvPr/>
            </p:nvSpPr>
            <p:spPr>
              <a:xfrm>
                <a:off x="5115223" y="5230171"/>
                <a:ext cx="2116322" cy="5909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1438223" y="5778132"/>
              <a:ext cx="2382414" cy="867271"/>
              <a:chOff x="4982177" y="4953831"/>
              <a:chExt cx="2382414" cy="867271"/>
            </a:xfrm>
          </p:grpSpPr>
          <p:sp>
            <p:nvSpPr>
              <p:cNvPr id="60" name="文本框 17"/>
              <p:cNvSpPr txBox="1"/>
              <p:nvPr/>
            </p:nvSpPr>
            <p:spPr>
              <a:xfrm>
                <a:off x="4982177" y="4953831"/>
                <a:ext cx="2382414" cy="323165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200" b="1">
                    <a:solidFill>
                      <a:schemeClr val="dk1">
                        <a:lumMod val="100000"/>
                      </a:schemeClr>
                    </a:solidFill>
                  </a:rPr>
                  <a:t>标题文本预设</a:t>
                </a:r>
              </a:p>
            </p:txBody>
          </p:sp>
          <p:sp>
            <p:nvSpPr>
              <p:cNvPr id="61" name="文本框 18"/>
              <p:cNvSpPr txBox="1"/>
              <p:nvPr/>
            </p:nvSpPr>
            <p:spPr>
              <a:xfrm>
                <a:off x="5115223" y="5230171"/>
                <a:ext cx="2116322" cy="5909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 rot="1800000">
              <a:off x="2324425" y="5271736"/>
              <a:ext cx="389438" cy="994819"/>
              <a:chOff x="3374572" y="566057"/>
              <a:chExt cx="2296886" cy="5867400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3374572" y="1714500"/>
                <a:ext cx="2296886" cy="4718957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75000"/>
                      <a:alpha val="7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>
                <a:off x="3374572" y="566057"/>
                <a:ext cx="2296886" cy="2296886"/>
              </a:xfrm>
              <a:prstGeom prst="ellipse">
                <a:avLst/>
              </a:prstGeom>
              <a:gradFill>
                <a:gsLst>
                  <a:gs pos="100000">
                    <a:srgbClr val="FF5050"/>
                  </a:gs>
                  <a:gs pos="0">
                    <a:srgbClr val="FF9999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5" name="组合 64"/>
            <p:cNvGrpSpPr/>
            <p:nvPr/>
          </p:nvGrpSpPr>
          <p:grpSpPr>
            <a:xfrm rot="1800000">
              <a:off x="5060527" y="5280722"/>
              <a:ext cx="389438" cy="994819"/>
              <a:chOff x="3374572" y="566057"/>
              <a:chExt cx="2296886" cy="5867400"/>
            </a:xfrm>
          </p:grpSpPr>
          <p:sp>
            <p:nvSpPr>
              <p:cNvPr id="66" name="矩形 65"/>
              <p:cNvSpPr/>
              <p:nvPr/>
            </p:nvSpPr>
            <p:spPr>
              <a:xfrm>
                <a:off x="3374572" y="1714500"/>
                <a:ext cx="2296886" cy="4718957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75000"/>
                      <a:alpha val="7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3374572" y="566057"/>
                <a:ext cx="2296886" cy="2296886"/>
              </a:xfrm>
              <a:prstGeom prst="ellipse">
                <a:avLst/>
              </a:prstGeom>
              <a:gradFill>
                <a:gsLst>
                  <a:gs pos="100000">
                    <a:srgbClr val="FF5050"/>
                  </a:gs>
                  <a:gs pos="0">
                    <a:srgbClr val="FF9999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8" name="组合 67"/>
            <p:cNvGrpSpPr/>
            <p:nvPr/>
          </p:nvGrpSpPr>
          <p:grpSpPr>
            <a:xfrm rot="1800000">
              <a:off x="7935703" y="5280722"/>
              <a:ext cx="389438" cy="994819"/>
              <a:chOff x="3374572" y="566057"/>
              <a:chExt cx="2296886" cy="5867400"/>
            </a:xfrm>
          </p:grpSpPr>
          <p:sp>
            <p:nvSpPr>
              <p:cNvPr id="69" name="矩形 68"/>
              <p:cNvSpPr/>
              <p:nvPr/>
            </p:nvSpPr>
            <p:spPr>
              <a:xfrm>
                <a:off x="3374572" y="1714500"/>
                <a:ext cx="2296886" cy="4718957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75000"/>
                      <a:alpha val="7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>
                <a:off x="3374572" y="566057"/>
                <a:ext cx="2296886" cy="2296886"/>
              </a:xfrm>
              <a:prstGeom prst="ellipse">
                <a:avLst/>
              </a:prstGeom>
              <a:gradFill>
                <a:gsLst>
                  <a:gs pos="100000">
                    <a:srgbClr val="FF5050"/>
                  </a:gs>
                  <a:gs pos="0">
                    <a:srgbClr val="FF9999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1" name="play-button-arrowhead_27223"/>
            <p:cNvSpPr>
              <a:spLocks noChangeAspect="1"/>
            </p:cNvSpPr>
            <p:nvPr/>
          </p:nvSpPr>
          <p:spPr bwMode="auto">
            <a:xfrm>
              <a:off x="2375784" y="3820541"/>
              <a:ext cx="463272" cy="462572"/>
            </a:xfrm>
            <a:custGeom>
              <a:avLst/>
              <a:gdLst>
                <a:gd name="T0" fmla="*/ 5587 w 6532"/>
                <a:gd name="T1" fmla="*/ 4404 h 6532"/>
                <a:gd name="T2" fmla="*/ 5713 w 6532"/>
                <a:gd name="T3" fmla="*/ 2135 h 6532"/>
                <a:gd name="T4" fmla="*/ 6532 w 6532"/>
                <a:gd name="T5" fmla="*/ 1084 h 6532"/>
                <a:gd name="T6" fmla="*/ 5448 w 6532"/>
                <a:gd name="T7" fmla="*/ 0 h 6532"/>
                <a:gd name="T8" fmla="*/ 4364 w 6532"/>
                <a:gd name="T9" fmla="*/ 1084 h 6532"/>
                <a:gd name="T10" fmla="*/ 5169 w 6532"/>
                <a:gd name="T11" fmla="*/ 2132 h 6532"/>
                <a:gd name="T12" fmla="*/ 5043 w 6532"/>
                <a:gd name="T13" fmla="*/ 4395 h 6532"/>
                <a:gd name="T14" fmla="*/ 4976 w 6532"/>
                <a:gd name="T15" fmla="*/ 4412 h 6532"/>
                <a:gd name="T16" fmla="*/ 3635 w 6532"/>
                <a:gd name="T17" fmla="*/ 2736 h 6532"/>
                <a:gd name="T18" fmla="*/ 3780 w 6532"/>
                <a:gd name="T19" fmla="*/ 2195 h 6532"/>
                <a:gd name="T20" fmla="*/ 2696 w 6532"/>
                <a:gd name="T21" fmla="*/ 1111 h 6532"/>
                <a:gd name="T22" fmla="*/ 1612 w 6532"/>
                <a:gd name="T23" fmla="*/ 2195 h 6532"/>
                <a:gd name="T24" fmla="*/ 2007 w 6532"/>
                <a:gd name="T25" fmla="*/ 3031 h 6532"/>
                <a:gd name="T26" fmla="*/ 1275 w 6532"/>
                <a:gd name="T27" fmla="*/ 4380 h 6532"/>
                <a:gd name="T28" fmla="*/ 1084 w 6532"/>
                <a:gd name="T29" fmla="*/ 4363 h 6532"/>
                <a:gd name="T30" fmla="*/ 0 w 6532"/>
                <a:gd name="T31" fmla="*/ 5447 h 6532"/>
                <a:gd name="T32" fmla="*/ 1083 w 6532"/>
                <a:gd name="T33" fmla="*/ 6532 h 6532"/>
                <a:gd name="T34" fmla="*/ 2167 w 6532"/>
                <a:gd name="T35" fmla="*/ 5448 h 6532"/>
                <a:gd name="T36" fmla="*/ 1776 w 6532"/>
                <a:gd name="T37" fmla="*/ 4616 h 6532"/>
                <a:gd name="T38" fmla="*/ 2509 w 6532"/>
                <a:gd name="T39" fmla="*/ 3264 h 6532"/>
                <a:gd name="T40" fmla="*/ 2695 w 6532"/>
                <a:gd name="T41" fmla="*/ 3280 h 6532"/>
                <a:gd name="T42" fmla="*/ 3241 w 6532"/>
                <a:gd name="T43" fmla="*/ 3131 h 6532"/>
                <a:gd name="T44" fmla="*/ 4511 w 6532"/>
                <a:gd name="T45" fmla="*/ 4700 h 6532"/>
                <a:gd name="T46" fmla="*/ 4209 w 6532"/>
                <a:gd name="T47" fmla="*/ 5448 h 6532"/>
                <a:gd name="T48" fmla="*/ 5293 w 6532"/>
                <a:gd name="T49" fmla="*/ 6532 h 6532"/>
                <a:gd name="T50" fmla="*/ 6377 w 6532"/>
                <a:gd name="T51" fmla="*/ 5448 h 6532"/>
                <a:gd name="T52" fmla="*/ 5587 w 6532"/>
                <a:gd name="T53" fmla="*/ 4404 h 6532"/>
                <a:gd name="T54" fmla="*/ 1083 w 6532"/>
                <a:gd name="T55" fmla="*/ 5989 h 6532"/>
                <a:gd name="T56" fmla="*/ 540 w 6532"/>
                <a:gd name="T57" fmla="*/ 5447 h 6532"/>
                <a:gd name="T58" fmla="*/ 1083 w 6532"/>
                <a:gd name="T59" fmla="*/ 4904 h 6532"/>
                <a:gd name="T60" fmla="*/ 1625 w 6532"/>
                <a:gd name="T61" fmla="*/ 5447 h 6532"/>
                <a:gd name="T62" fmla="*/ 1083 w 6532"/>
                <a:gd name="T63" fmla="*/ 5989 h 6532"/>
                <a:gd name="T64" fmla="*/ 4905 w 6532"/>
                <a:gd name="T65" fmla="*/ 1083 h 6532"/>
                <a:gd name="T66" fmla="*/ 5448 w 6532"/>
                <a:gd name="T67" fmla="*/ 540 h 6532"/>
                <a:gd name="T68" fmla="*/ 5991 w 6532"/>
                <a:gd name="T69" fmla="*/ 1083 h 6532"/>
                <a:gd name="T70" fmla="*/ 5448 w 6532"/>
                <a:gd name="T71" fmla="*/ 1625 h 6532"/>
                <a:gd name="T72" fmla="*/ 4905 w 6532"/>
                <a:gd name="T73" fmla="*/ 1083 h 6532"/>
                <a:gd name="T74" fmla="*/ 2153 w 6532"/>
                <a:gd name="T75" fmla="*/ 2195 h 6532"/>
                <a:gd name="T76" fmla="*/ 2696 w 6532"/>
                <a:gd name="T77" fmla="*/ 1652 h 6532"/>
                <a:gd name="T78" fmla="*/ 3239 w 6532"/>
                <a:gd name="T79" fmla="*/ 2195 h 6532"/>
                <a:gd name="T80" fmla="*/ 2696 w 6532"/>
                <a:gd name="T81" fmla="*/ 2737 h 6532"/>
                <a:gd name="T82" fmla="*/ 2153 w 6532"/>
                <a:gd name="T83" fmla="*/ 2195 h 6532"/>
                <a:gd name="T84" fmla="*/ 5295 w 6532"/>
                <a:gd name="T85" fmla="*/ 5989 h 6532"/>
                <a:gd name="T86" fmla="*/ 4752 w 6532"/>
                <a:gd name="T87" fmla="*/ 5447 h 6532"/>
                <a:gd name="T88" fmla="*/ 5295 w 6532"/>
                <a:gd name="T89" fmla="*/ 4904 h 6532"/>
                <a:gd name="T90" fmla="*/ 5837 w 6532"/>
                <a:gd name="T91" fmla="*/ 5447 h 6532"/>
                <a:gd name="T92" fmla="*/ 5295 w 6532"/>
                <a:gd name="T93" fmla="*/ 5989 h 6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532" h="6532">
                  <a:moveTo>
                    <a:pt x="5587" y="4404"/>
                  </a:moveTo>
                  <a:lnTo>
                    <a:pt x="5713" y="2135"/>
                  </a:lnTo>
                  <a:cubicBezTo>
                    <a:pt x="6183" y="2016"/>
                    <a:pt x="6532" y="1589"/>
                    <a:pt x="6532" y="1084"/>
                  </a:cubicBezTo>
                  <a:cubicBezTo>
                    <a:pt x="6532" y="487"/>
                    <a:pt x="6045" y="0"/>
                    <a:pt x="5448" y="0"/>
                  </a:cubicBezTo>
                  <a:cubicBezTo>
                    <a:pt x="4851" y="0"/>
                    <a:pt x="4364" y="487"/>
                    <a:pt x="4364" y="1084"/>
                  </a:cubicBezTo>
                  <a:cubicBezTo>
                    <a:pt x="4364" y="1585"/>
                    <a:pt x="4707" y="2008"/>
                    <a:pt x="5169" y="2132"/>
                  </a:cubicBezTo>
                  <a:lnTo>
                    <a:pt x="5043" y="4395"/>
                  </a:lnTo>
                  <a:cubicBezTo>
                    <a:pt x="5020" y="4400"/>
                    <a:pt x="4999" y="4405"/>
                    <a:pt x="4976" y="4412"/>
                  </a:cubicBezTo>
                  <a:lnTo>
                    <a:pt x="3635" y="2736"/>
                  </a:lnTo>
                  <a:cubicBezTo>
                    <a:pt x="3727" y="2576"/>
                    <a:pt x="3780" y="2392"/>
                    <a:pt x="3780" y="2195"/>
                  </a:cubicBezTo>
                  <a:cubicBezTo>
                    <a:pt x="3780" y="1597"/>
                    <a:pt x="3293" y="1111"/>
                    <a:pt x="2696" y="1111"/>
                  </a:cubicBezTo>
                  <a:cubicBezTo>
                    <a:pt x="2099" y="1111"/>
                    <a:pt x="1612" y="1597"/>
                    <a:pt x="1612" y="2195"/>
                  </a:cubicBezTo>
                  <a:cubicBezTo>
                    <a:pt x="1612" y="2531"/>
                    <a:pt x="1765" y="2832"/>
                    <a:pt x="2007" y="3031"/>
                  </a:cubicBezTo>
                  <a:lnTo>
                    <a:pt x="1275" y="4380"/>
                  </a:lnTo>
                  <a:cubicBezTo>
                    <a:pt x="1212" y="4369"/>
                    <a:pt x="1149" y="4363"/>
                    <a:pt x="1084" y="4363"/>
                  </a:cubicBezTo>
                  <a:cubicBezTo>
                    <a:pt x="487" y="4363"/>
                    <a:pt x="0" y="4849"/>
                    <a:pt x="0" y="5447"/>
                  </a:cubicBezTo>
                  <a:cubicBezTo>
                    <a:pt x="0" y="6044"/>
                    <a:pt x="485" y="6532"/>
                    <a:pt x="1083" y="6532"/>
                  </a:cubicBezTo>
                  <a:cubicBezTo>
                    <a:pt x="1680" y="6532"/>
                    <a:pt x="2167" y="6045"/>
                    <a:pt x="2167" y="5448"/>
                  </a:cubicBezTo>
                  <a:cubicBezTo>
                    <a:pt x="2167" y="5113"/>
                    <a:pt x="2015" y="4815"/>
                    <a:pt x="1776" y="4616"/>
                  </a:cubicBezTo>
                  <a:lnTo>
                    <a:pt x="2509" y="3264"/>
                  </a:lnTo>
                  <a:cubicBezTo>
                    <a:pt x="2569" y="3275"/>
                    <a:pt x="2632" y="3280"/>
                    <a:pt x="2695" y="3280"/>
                  </a:cubicBezTo>
                  <a:cubicBezTo>
                    <a:pt x="2895" y="3280"/>
                    <a:pt x="3081" y="3225"/>
                    <a:pt x="3241" y="3131"/>
                  </a:cubicBezTo>
                  <a:lnTo>
                    <a:pt x="4511" y="4700"/>
                  </a:lnTo>
                  <a:cubicBezTo>
                    <a:pt x="4324" y="4895"/>
                    <a:pt x="4209" y="5159"/>
                    <a:pt x="4209" y="5448"/>
                  </a:cubicBezTo>
                  <a:cubicBezTo>
                    <a:pt x="4209" y="6045"/>
                    <a:pt x="4696" y="6532"/>
                    <a:pt x="5293" y="6532"/>
                  </a:cubicBezTo>
                  <a:cubicBezTo>
                    <a:pt x="5891" y="6532"/>
                    <a:pt x="6377" y="6045"/>
                    <a:pt x="6377" y="5448"/>
                  </a:cubicBezTo>
                  <a:cubicBezTo>
                    <a:pt x="6379" y="4951"/>
                    <a:pt x="6043" y="4532"/>
                    <a:pt x="5587" y="4404"/>
                  </a:cubicBezTo>
                  <a:close/>
                  <a:moveTo>
                    <a:pt x="1083" y="5989"/>
                  </a:moveTo>
                  <a:cubicBezTo>
                    <a:pt x="777" y="5989"/>
                    <a:pt x="540" y="5739"/>
                    <a:pt x="540" y="5447"/>
                  </a:cubicBezTo>
                  <a:cubicBezTo>
                    <a:pt x="540" y="5141"/>
                    <a:pt x="791" y="4904"/>
                    <a:pt x="1083" y="4904"/>
                  </a:cubicBezTo>
                  <a:cubicBezTo>
                    <a:pt x="1375" y="4904"/>
                    <a:pt x="1611" y="5155"/>
                    <a:pt x="1625" y="5447"/>
                  </a:cubicBezTo>
                  <a:cubicBezTo>
                    <a:pt x="1625" y="5753"/>
                    <a:pt x="1375" y="5989"/>
                    <a:pt x="1083" y="5989"/>
                  </a:cubicBezTo>
                  <a:close/>
                  <a:moveTo>
                    <a:pt x="4905" y="1083"/>
                  </a:moveTo>
                  <a:cubicBezTo>
                    <a:pt x="4905" y="777"/>
                    <a:pt x="5156" y="540"/>
                    <a:pt x="5448" y="540"/>
                  </a:cubicBezTo>
                  <a:cubicBezTo>
                    <a:pt x="5753" y="540"/>
                    <a:pt x="5991" y="776"/>
                    <a:pt x="5991" y="1083"/>
                  </a:cubicBezTo>
                  <a:cubicBezTo>
                    <a:pt x="5991" y="1388"/>
                    <a:pt x="5740" y="1625"/>
                    <a:pt x="5448" y="1625"/>
                  </a:cubicBezTo>
                  <a:cubicBezTo>
                    <a:pt x="5141" y="1625"/>
                    <a:pt x="4905" y="1389"/>
                    <a:pt x="4905" y="1083"/>
                  </a:cubicBezTo>
                  <a:close/>
                  <a:moveTo>
                    <a:pt x="2153" y="2195"/>
                  </a:moveTo>
                  <a:cubicBezTo>
                    <a:pt x="2153" y="1889"/>
                    <a:pt x="2404" y="1652"/>
                    <a:pt x="2696" y="1652"/>
                  </a:cubicBezTo>
                  <a:cubicBezTo>
                    <a:pt x="2988" y="1652"/>
                    <a:pt x="3239" y="1888"/>
                    <a:pt x="3239" y="2195"/>
                  </a:cubicBezTo>
                  <a:cubicBezTo>
                    <a:pt x="3239" y="2501"/>
                    <a:pt x="2988" y="2737"/>
                    <a:pt x="2696" y="2737"/>
                  </a:cubicBezTo>
                  <a:cubicBezTo>
                    <a:pt x="2389" y="2737"/>
                    <a:pt x="2153" y="2501"/>
                    <a:pt x="2153" y="2195"/>
                  </a:cubicBezTo>
                  <a:close/>
                  <a:moveTo>
                    <a:pt x="5295" y="5989"/>
                  </a:moveTo>
                  <a:cubicBezTo>
                    <a:pt x="4989" y="5989"/>
                    <a:pt x="4752" y="5739"/>
                    <a:pt x="4752" y="5447"/>
                  </a:cubicBezTo>
                  <a:cubicBezTo>
                    <a:pt x="4752" y="5141"/>
                    <a:pt x="5003" y="4904"/>
                    <a:pt x="5295" y="4904"/>
                  </a:cubicBezTo>
                  <a:cubicBezTo>
                    <a:pt x="5587" y="4904"/>
                    <a:pt x="5837" y="5155"/>
                    <a:pt x="5837" y="5447"/>
                  </a:cubicBezTo>
                  <a:cubicBezTo>
                    <a:pt x="5837" y="5753"/>
                    <a:pt x="5587" y="5989"/>
                    <a:pt x="5295" y="59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marketing-viral_44488"/>
            <p:cNvSpPr>
              <a:spLocks noChangeAspect="1"/>
            </p:cNvSpPr>
            <p:nvPr/>
          </p:nvSpPr>
          <p:spPr bwMode="auto">
            <a:xfrm>
              <a:off x="4662029" y="3397714"/>
              <a:ext cx="1310258" cy="1308182"/>
            </a:xfrm>
            <a:custGeom>
              <a:avLst/>
              <a:gdLst>
                <a:gd name="T0" fmla="*/ 466 w 507"/>
                <a:gd name="T1" fmla="*/ 294 h 507"/>
                <a:gd name="T2" fmla="*/ 466 w 507"/>
                <a:gd name="T3" fmla="*/ 213 h 507"/>
                <a:gd name="T4" fmla="*/ 81 w 507"/>
                <a:gd name="T5" fmla="*/ 253 h 507"/>
                <a:gd name="T6" fmla="*/ 0 w 507"/>
                <a:gd name="T7" fmla="*/ 253 h 507"/>
                <a:gd name="T8" fmla="*/ 81 w 507"/>
                <a:gd name="T9" fmla="*/ 253 h 507"/>
                <a:gd name="T10" fmla="*/ 213 w 507"/>
                <a:gd name="T11" fmla="*/ 466 h 507"/>
                <a:gd name="T12" fmla="*/ 294 w 507"/>
                <a:gd name="T13" fmla="*/ 466 h 507"/>
                <a:gd name="T14" fmla="*/ 253 w 507"/>
                <a:gd name="T15" fmla="*/ 81 h 507"/>
                <a:gd name="T16" fmla="*/ 253 w 507"/>
                <a:gd name="T17" fmla="*/ 0 h 507"/>
                <a:gd name="T18" fmla="*/ 253 w 507"/>
                <a:gd name="T19" fmla="*/ 81 h 507"/>
                <a:gd name="T20" fmla="*/ 375 w 507"/>
                <a:gd name="T21" fmla="*/ 432 h 507"/>
                <a:gd name="T22" fmla="*/ 432 w 507"/>
                <a:gd name="T23" fmla="*/ 375 h 507"/>
                <a:gd name="T24" fmla="*/ 132 w 507"/>
                <a:gd name="T25" fmla="*/ 132 h 507"/>
                <a:gd name="T26" fmla="*/ 74 w 507"/>
                <a:gd name="T27" fmla="*/ 74 h 507"/>
                <a:gd name="T28" fmla="*/ 132 w 507"/>
                <a:gd name="T29" fmla="*/ 132 h 507"/>
                <a:gd name="T30" fmla="*/ 74 w 507"/>
                <a:gd name="T31" fmla="*/ 432 h 507"/>
                <a:gd name="T32" fmla="*/ 132 w 507"/>
                <a:gd name="T33" fmla="*/ 375 h 507"/>
                <a:gd name="T34" fmla="*/ 432 w 507"/>
                <a:gd name="T35" fmla="*/ 132 h 507"/>
                <a:gd name="T36" fmla="*/ 375 w 507"/>
                <a:gd name="T37" fmla="*/ 74 h 507"/>
                <a:gd name="T38" fmla="*/ 432 w 507"/>
                <a:gd name="T39" fmla="*/ 132 h 507"/>
                <a:gd name="T40" fmla="*/ 326 w 507"/>
                <a:gd name="T41" fmla="*/ 300 h 507"/>
                <a:gd name="T42" fmla="*/ 393 w 507"/>
                <a:gd name="T43" fmla="*/ 260 h 507"/>
                <a:gd name="T44" fmla="*/ 393 w 507"/>
                <a:gd name="T45" fmla="*/ 233 h 507"/>
                <a:gd name="T46" fmla="*/ 320 w 507"/>
                <a:gd name="T47" fmla="*/ 198 h 507"/>
                <a:gd name="T48" fmla="*/ 362 w 507"/>
                <a:gd name="T49" fmla="*/ 138 h 507"/>
                <a:gd name="T50" fmla="*/ 300 w 507"/>
                <a:gd name="T51" fmla="*/ 181 h 507"/>
                <a:gd name="T52" fmla="*/ 267 w 507"/>
                <a:gd name="T53" fmla="*/ 107 h 507"/>
                <a:gd name="T54" fmla="*/ 240 w 507"/>
                <a:gd name="T55" fmla="*/ 107 h 507"/>
                <a:gd name="T56" fmla="*/ 206 w 507"/>
                <a:gd name="T57" fmla="*/ 181 h 507"/>
                <a:gd name="T58" fmla="*/ 145 w 507"/>
                <a:gd name="T59" fmla="*/ 138 h 507"/>
                <a:gd name="T60" fmla="*/ 186 w 507"/>
                <a:gd name="T61" fmla="*/ 198 h 507"/>
                <a:gd name="T62" fmla="*/ 113 w 507"/>
                <a:gd name="T63" fmla="*/ 233 h 507"/>
                <a:gd name="T64" fmla="*/ 113 w 507"/>
                <a:gd name="T65" fmla="*/ 260 h 507"/>
                <a:gd name="T66" fmla="*/ 181 w 507"/>
                <a:gd name="T67" fmla="*/ 300 h 507"/>
                <a:gd name="T68" fmla="*/ 145 w 507"/>
                <a:gd name="T69" fmla="*/ 355 h 507"/>
                <a:gd name="T70" fmla="*/ 164 w 507"/>
                <a:gd name="T71" fmla="*/ 355 h 507"/>
                <a:gd name="T72" fmla="*/ 240 w 507"/>
                <a:gd name="T73" fmla="*/ 339 h 507"/>
                <a:gd name="T74" fmla="*/ 253 w 507"/>
                <a:gd name="T75" fmla="*/ 400 h 507"/>
                <a:gd name="T76" fmla="*/ 267 w 507"/>
                <a:gd name="T77" fmla="*/ 339 h 507"/>
                <a:gd name="T78" fmla="*/ 343 w 507"/>
                <a:gd name="T79" fmla="*/ 355 h 507"/>
                <a:gd name="T80" fmla="*/ 362 w 507"/>
                <a:gd name="T81" fmla="*/ 35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7" h="507">
                  <a:moveTo>
                    <a:pt x="507" y="253"/>
                  </a:moveTo>
                  <a:cubicBezTo>
                    <a:pt x="507" y="276"/>
                    <a:pt x="488" y="294"/>
                    <a:pt x="466" y="294"/>
                  </a:cubicBezTo>
                  <a:cubicBezTo>
                    <a:pt x="443" y="294"/>
                    <a:pt x="425" y="276"/>
                    <a:pt x="425" y="253"/>
                  </a:cubicBezTo>
                  <a:cubicBezTo>
                    <a:pt x="425" y="231"/>
                    <a:pt x="443" y="213"/>
                    <a:pt x="466" y="213"/>
                  </a:cubicBezTo>
                  <a:cubicBezTo>
                    <a:pt x="488" y="213"/>
                    <a:pt x="507" y="231"/>
                    <a:pt x="507" y="253"/>
                  </a:cubicBezTo>
                  <a:close/>
                  <a:moveTo>
                    <a:pt x="81" y="253"/>
                  </a:moveTo>
                  <a:cubicBezTo>
                    <a:pt x="81" y="231"/>
                    <a:pt x="63" y="213"/>
                    <a:pt x="41" y="213"/>
                  </a:cubicBezTo>
                  <a:cubicBezTo>
                    <a:pt x="18" y="213"/>
                    <a:pt x="0" y="231"/>
                    <a:pt x="0" y="253"/>
                  </a:cubicBezTo>
                  <a:cubicBezTo>
                    <a:pt x="0" y="276"/>
                    <a:pt x="18" y="294"/>
                    <a:pt x="41" y="294"/>
                  </a:cubicBezTo>
                  <a:cubicBezTo>
                    <a:pt x="63" y="294"/>
                    <a:pt x="81" y="276"/>
                    <a:pt x="81" y="253"/>
                  </a:cubicBezTo>
                  <a:close/>
                  <a:moveTo>
                    <a:pt x="253" y="425"/>
                  </a:moveTo>
                  <a:cubicBezTo>
                    <a:pt x="231" y="425"/>
                    <a:pt x="213" y="443"/>
                    <a:pt x="213" y="466"/>
                  </a:cubicBezTo>
                  <a:cubicBezTo>
                    <a:pt x="213" y="488"/>
                    <a:pt x="231" y="507"/>
                    <a:pt x="253" y="507"/>
                  </a:cubicBezTo>
                  <a:cubicBezTo>
                    <a:pt x="276" y="507"/>
                    <a:pt x="294" y="488"/>
                    <a:pt x="294" y="466"/>
                  </a:cubicBezTo>
                  <a:cubicBezTo>
                    <a:pt x="294" y="443"/>
                    <a:pt x="276" y="425"/>
                    <a:pt x="253" y="425"/>
                  </a:cubicBezTo>
                  <a:close/>
                  <a:moveTo>
                    <a:pt x="253" y="81"/>
                  </a:moveTo>
                  <a:cubicBezTo>
                    <a:pt x="276" y="81"/>
                    <a:pt x="294" y="63"/>
                    <a:pt x="294" y="41"/>
                  </a:cubicBezTo>
                  <a:cubicBezTo>
                    <a:pt x="294" y="18"/>
                    <a:pt x="276" y="0"/>
                    <a:pt x="253" y="0"/>
                  </a:cubicBezTo>
                  <a:cubicBezTo>
                    <a:pt x="231" y="0"/>
                    <a:pt x="213" y="18"/>
                    <a:pt x="213" y="41"/>
                  </a:cubicBezTo>
                  <a:cubicBezTo>
                    <a:pt x="213" y="63"/>
                    <a:pt x="231" y="81"/>
                    <a:pt x="253" y="81"/>
                  </a:cubicBezTo>
                  <a:close/>
                  <a:moveTo>
                    <a:pt x="375" y="375"/>
                  </a:moveTo>
                  <a:cubicBezTo>
                    <a:pt x="359" y="391"/>
                    <a:pt x="359" y="417"/>
                    <a:pt x="375" y="432"/>
                  </a:cubicBezTo>
                  <a:cubicBezTo>
                    <a:pt x="391" y="448"/>
                    <a:pt x="417" y="448"/>
                    <a:pt x="432" y="432"/>
                  </a:cubicBezTo>
                  <a:cubicBezTo>
                    <a:pt x="448" y="417"/>
                    <a:pt x="448" y="391"/>
                    <a:pt x="432" y="375"/>
                  </a:cubicBezTo>
                  <a:cubicBezTo>
                    <a:pt x="417" y="359"/>
                    <a:pt x="391" y="359"/>
                    <a:pt x="375" y="375"/>
                  </a:cubicBezTo>
                  <a:close/>
                  <a:moveTo>
                    <a:pt x="132" y="132"/>
                  </a:moveTo>
                  <a:cubicBezTo>
                    <a:pt x="148" y="116"/>
                    <a:pt x="148" y="90"/>
                    <a:pt x="132" y="74"/>
                  </a:cubicBezTo>
                  <a:cubicBezTo>
                    <a:pt x="116" y="58"/>
                    <a:pt x="90" y="58"/>
                    <a:pt x="74" y="74"/>
                  </a:cubicBezTo>
                  <a:cubicBezTo>
                    <a:pt x="58" y="90"/>
                    <a:pt x="58" y="116"/>
                    <a:pt x="74" y="132"/>
                  </a:cubicBezTo>
                  <a:cubicBezTo>
                    <a:pt x="90" y="148"/>
                    <a:pt x="116" y="148"/>
                    <a:pt x="132" y="132"/>
                  </a:cubicBezTo>
                  <a:close/>
                  <a:moveTo>
                    <a:pt x="74" y="375"/>
                  </a:moveTo>
                  <a:cubicBezTo>
                    <a:pt x="58" y="391"/>
                    <a:pt x="58" y="417"/>
                    <a:pt x="74" y="432"/>
                  </a:cubicBezTo>
                  <a:cubicBezTo>
                    <a:pt x="90" y="448"/>
                    <a:pt x="116" y="448"/>
                    <a:pt x="132" y="432"/>
                  </a:cubicBezTo>
                  <a:cubicBezTo>
                    <a:pt x="148" y="417"/>
                    <a:pt x="148" y="391"/>
                    <a:pt x="132" y="375"/>
                  </a:cubicBezTo>
                  <a:cubicBezTo>
                    <a:pt x="116" y="359"/>
                    <a:pt x="90" y="359"/>
                    <a:pt x="74" y="375"/>
                  </a:cubicBezTo>
                  <a:close/>
                  <a:moveTo>
                    <a:pt x="432" y="132"/>
                  </a:moveTo>
                  <a:cubicBezTo>
                    <a:pt x="448" y="116"/>
                    <a:pt x="448" y="90"/>
                    <a:pt x="432" y="74"/>
                  </a:cubicBezTo>
                  <a:cubicBezTo>
                    <a:pt x="417" y="58"/>
                    <a:pt x="391" y="58"/>
                    <a:pt x="375" y="74"/>
                  </a:cubicBezTo>
                  <a:cubicBezTo>
                    <a:pt x="359" y="90"/>
                    <a:pt x="359" y="116"/>
                    <a:pt x="375" y="132"/>
                  </a:cubicBezTo>
                  <a:cubicBezTo>
                    <a:pt x="391" y="148"/>
                    <a:pt x="417" y="148"/>
                    <a:pt x="432" y="132"/>
                  </a:cubicBezTo>
                  <a:close/>
                  <a:moveTo>
                    <a:pt x="362" y="336"/>
                  </a:moveTo>
                  <a:lnTo>
                    <a:pt x="326" y="300"/>
                  </a:lnTo>
                  <a:cubicBezTo>
                    <a:pt x="334" y="289"/>
                    <a:pt x="339" y="275"/>
                    <a:pt x="340" y="260"/>
                  </a:cubicBezTo>
                  <a:lnTo>
                    <a:pt x="393" y="260"/>
                  </a:lnTo>
                  <a:cubicBezTo>
                    <a:pt x="401" y="260"/>
                    <a:pt x="407" y="254"/>
                    <a:pt x="407" y="247"/>
                  </a:cubicBezTo>
                  <a:cubicBezTo>
                    <a:pt x="407" y="239"/>
                    <a:pt x="401" y="233"/>
                    <a:pt x="393" y="233"/>
                  </a:cubicBezTo>
                  <a:lnTo>
                    <a:pt x="338" y="233"/>
                  </a:lnTo>
                  <a:cubicBezTo>
                    <a:pt x="335" y="220"/>
                    <a:pt x="329" y="208"/>
                    <a:pt x="320" y="198"/>
                  </a:cubicBezTo>
                  <a:lnTo>
                    <a:pt x="362" y="157"/>
                  </a:lnTo>
                  <a:cubicBezTo>
                    <a:pt x="367" y="152"/>
                    <a:pt x="367" y="143"/>
                    <a:pt x="362" y="138"/>
                  </a:cubicBezTo>
                  <a:cubicBezTo>
                    <a:pt x="357" y="133"/>
                    <a:pt x="348" y="133"/>
                    <a:pt x="343" y="138"/>
                  </a:cubicBezTo>
                  <a:lnTo>
                    <a:pt x="300" y="181"/>
                  </a:lnTo>
                  <a:cubicBezTo>
                    <a:pt x="290" y="174"/>
                    <a:pt x="279" y="170"/>
                    <a:pt x="267" y="168"/>
                  </a:cubicBezTo>
                  <a:lnTo>
                    <a:pt x="267" y="107"/>
                  </a:lnTo>
                  <a:cubicBezTo>
                    <a:pt x="267" y="99"/>
                    <a:pt x="261" y="93"/>
                    <a:pt x="253" y="93"/>
                  </a:cubicBezTo>
                  <a:cubicBezTo>
                    <a:pt x="246" y="93"/>
                    <a:pt x="240" y="99"/>
                    <a:pt x="240" y="107"/>
                  </a:cubicBezTo>
                  <a:lnTo>
                    <a:pt x="240" y="168"/>
                  </a:lnTo>
                  <a:cubicBezTo>
                    <a:pt x="228" y="170"/>
                    <a:pt x="216" y="174"/>
                    <a:pt x="206" y="181"/>
                  </a:cubicBezTo>
                  <a:lnTo>
                    <a:pt x="164" y="138"/>
                  </a:lnTo>
                  <a:cubicBezTo>
                    <a:pt x="159" y="133"/>
                    <a:pt x="150" y="133"/>
                    <a:pt x="145" y="138"/>
                  </a:cubicBezTo>
                  <a:cubicBezTo>
                    <a:pt x="140" y="143"/>
                    <a:pt x="140" y="152"/>
                    <a:pt x="145" y="157"/>
                  </a:cubicBezTo>
                  <a:lnTo>
                    <a:pt x="186" y="198"/>
                  </a:lnTo>
                  <a:cubicBezTo>
                    <a:pt x="178" y="208"/>
                    <a:pt x="172" y="220"/>
                    <a:pt x="169" y="233"/>
                  </a:cubicBezTo>
                  <a:lnTo>
                    <a:pt x="113" y="233"/>
                  </a:lnTo>
                  <a:cubicBezTo>
                    <a:pt x="106" y="233"/>
                    <a:pt x="100" y="239"/>
                    <a:pt x="100" y="247"/>
                  </a:cubicBezTo>
                  <a:cubicBezTo>
                    <a:pt x="100" y="254"/>
                    <a:pt x="106" y="260"/>
                    <a:pt x="113" y="260"/>
                  </a:cubicBezTo>
                  <a:lnTo>
                    <a:pt x="167" y="260"/>
                  </a:lnTo>
                  <a:cubicBezTo>
                    <a:pt x="168" y="275"/>
                    <a:pt x="173" y="289"/>
                    <a:pt x="181" y="300"/>
                  </a:cubicBezTo>
                  <a:lnTo>
                    <a:pt x="145" y="336"/>
                  </a:lnTo>
                  <a:cubicBezTo>
                    <a:pt x="140" y="341"/>
                    <a:pt x="140" y="350"/>
                    <a:pt x="145" y="355"/>
                  </a:cubicBezTo>
                  <a:cubicBezTo>
                    <a:pt x="148" y="358"/>
                    <a:pt x="151" y="359"/>
                    <a:pt x="154" y="359"/>
                  </a:cubicBezTo>
                  <a:cubicBezTo>
                    <a:pt x="158" y="359"/>
                    <a:pt x="161" y="358"/>
                    <a:pt x="164" y="355"/>
                  </a:cubicBezTo>
                  <a:lnTo>
                    <a:pt x="198" y="320"/>
                  </a:lnTo>
                  <a:cubicBezTo>
                    <a:pt x="210" y="330"/>
                    <a:pt x="224" y="336"/>
                    <a:pt x="240" y="339"/>
                  </a:cubicBezTo>
                  <a:lnTo>
                    <a:pt x="240" y="387"/>
                  </a:lnTo>
                  <a:cubicBezTo>
                    <a:pt x="240" y="394"/>
                    <a:pt x="246" y="400"/>
                    <a:pt x="253" y="400"/>
                  </a:cubicBezTo>
                  <a:cubicBezTo>
                    <a:pt x="261" y="400"/>
                    <a:pt x="267" y="394"/>
                    <a:pt x="267" y="387"/>
                  </a:cubicBezTo>
                  <a:lnTo>
                    <a:pt x="267" y="339"/>
                  </a:lnTo>
                  <a:cubicBezTo>
                    <a:pt x="282" y="336"/>
                    <a:pt x="297" y="330"/>
                    <a:pt x="308" y="320"/>
                  </a:cubicBezTo>
                  <a:lnTo>
                    <a:pt x="343" y="355"/>
                  </a:lnTo>
                  <a:cubicBezTo>
                    <a:pt x="346" y="358"/>
                    <a:pt x="349" y="359"/>
                    <a:pt x="352" y="359"/>
                  </a:cubicBezTo>
                  <a:cubicBezTo>
                    <a:pt x="356" y="359"/>
                    <a:pt x="359" y="358"/>
                    <a:pt x="362" y="355"/>
                  </a:cubicBezTo>
                  <a:cubicBezTo>
                    <a:pt x="367" y="350"/>
                    <a:pt x="367" y="341"/>
                    <a:pt x="362" y="3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73" name="refund_181588"/>
            <p:cNvSpPr>
              <a:spLocks noChangeAspect="1"/>
            </p:cNvSpPr>
            <p:nvPr/>
          </p:nvSpPr>
          <p:spPr bwMode="auto">
            <a:xfrm>
              <a:off x="7968424" y="3769949"/>
              <a:ext cx="609685" cy="608764"/>
            </a:xfrm>
            <a:custGeom>
              <a:avLst/>
              <a:gdLst>
                <a:gd name="T0" fmla="*/ 2000 w 4000"/>
                <a:gd name="T1" fmla="*/ 0 h 4000"/>
                <a:gd name="T2" fmla="*/ 0 w 4000"/>
                <a:gd name="T3" fmla="*/ 2000 h 4000"/>
                <a:gd name="T4" fmla="*/ 2000 w 4000"/>
                <a:gd name="T5" fmla="*/ 4000 h 4000"/>
                <a:gd name="T6" fmla="*/ 4000 w 4000"/>
                <a:gd name="T7" fmla="*/ 2000 h 4000"/>
                <a:gd name="T8" fmla="*/ 2000 w 4000"/>
                <a:gd name="T9" fmla="*/ 0 h 4000"/>
                <a:gd name="T10" fmla="*/ 3142 w 4000"/>
                <a:gd name="T11" fmla="*/ 2251 h 4000"/>
                <a:gd name="T12" fmla="*/ 1994 w 4000"/>
                <a:gd name="T13" fmla="*/ 3233 h 4000"/>
                <a:gd name="T14" fmla="*/ 1813 w 4000"/>
                <a:gd name="T15" fmla="*/ 3219 h 4000"/>
                <a:gd name="T16" fmla="*/ 845 w 4000"/>
                <a:gd name="T17" fmla="*/ 1889 h 4000"/>
                <a:gd name="T18" fmla="*/ 1309 w 4000"/>
                <a:gd name="T19" fmla="*/ 1130 h 4000"/>
                <a:gd name="T20" fmla="*/ 2046 w 4000"/>
                <a:gd name="T21" fmla="*/ 909 h 4000"/>
                <a:gd name="T22" fmla="*/ 1853 w 4000"/>
                <a:gd name="T23" fmla="*/ 724 h 4000"/>
                <a:gd name="T24" fmla="*/ 1980 w 4000"/>
                <a:gd name="T25" fmla="*/ 591 h 4000"/>
                <a:gd name="T26" fmla="*/ 2277 w 4000"/>
                <a:gd name="T27" fmla="*/ 874 h 4000"/>
                <a:gd name="T28" fmla="*/ 2277 w 4000"/>
                <a:gd name="T29" fmla="*/ 874 h 4000"/>
                <a:gd name="T30" fmla="*/ 2410 w 4000"/>
                <a:gd name="T31" fmla="*/ 1001 h 4000"/>
                <a:gd name="T32" fmla="*/ 2283 w 4000"/>
                <a:gd name="T33" fmla="*/ 1134 h 4000"/>
                <a:gd name="T34" fmla="*/ 2283 w 4000"/>
                <a:gd name="T35" fmla="*/ 1134 h 4000"/>
                <a:gd name="T36" fmla="*/ 2000 w 4000"/>
                <a:gd name="T37" fmla="*/ 1431 h 4000"/>
                <a:gd name="T38" fmla="*/ 1867 w 4000"/>
                <a:gd name="T39" fmla="*/ 1305 h 4000"/>
                <a:gd name="T40" fmla="*/ 2046 w 4000"/>
                <a:gd name="T41" fmla="*/ 1116 h 4000"/>
                <a:gd name="T42" fmla="*/ 1431 w 4000"/>
                <a:gd name="T43" fmla="*/ 1298 h 4000"/>
                <a:gd name="T44" fmla="*/ 1050 w 4000"/>
                <a:gd name="T45" fmla="*/ 1922 h 4000"/>
                <a:gd name="T46" fmla="*/ 1845 w 4000"/>
                <a:gd name="T47" fmla="*/ 3014 h 4000"/>
                <a:gd name="T48" fmla="*/ 2937 w 4000"/>
                <a:gd name="T49" fmla="*/ 2219 h 4000"/>
                <a:gd name="T50" fmla="*/ 2579 w 4000"/>
                <a:gd name="T51" fmla="*/ 1315 h 4000"/>
                <a:gd name="T52" fmla="*/ 2707 w 4000"/>
                <a:gd name="T53" fmla="*/ 1152 h 4000"/>
                <a:gd name="T54" fmla="*/ 3142 w 4000"/>
                <a:gd name="T55" fmla="*/ 2251 h 4000"/>
                <a:gd name="T56" fmla="*/ 1615 w 4000"/>
                <a:gd name="T57" fmla="*/ 2339 h 4000"/>
                <a:gd name="T58" fmla="*/ 1608 w 4000"/>
                <a:gd name="T59" fmla="*/ 2323 h 4000"/>
                <a:gd name="T60" fmla="*/ 1779 w 4000"/>
                <a:gd name="T61" fmla="*/ 2251 h 4000"/>
                <a:gd name="T62" fmla="*/ 1786 w 4000"/>
                <a:gd name="T63" fmla="*/ 2267 h 4000"/>
                <a:gd name="T64" fmla="*/ 2004 w 4000"/>
                <a:gd name="T65" fmla="*/ 2380 h 4000"/>
                <a:gd name="T66" fmla="*/ 2191 w 4000"/>
                <a:gd name="T67" fmla="*/ 2269 h 4000"/>
                <a:gd name="T68" fmla="*/ 1999 w 4000"/>
                <a:gd name="T69" fmla="*/ 2167 h 4000"/>
                <a:gd name="T70" fmla="*/ 1650 w 4000"/>
                <a:gd name="T71" fmla="*/ 1906 h 4000"/>
                <a:gd name="T72" fmla="*/ 1923 w 4000"/>
                <a:gd name="T73" fmla="*/ 1649 h 4000"/>
                <a:gd name="T74" fmla="*/ 1923 w 4000"/>
                <a:gd name="T75" fmla="*/ 1544 h 4000"/>
                <a:gd name="T76" fmla="*/ 2107 w 4000"/>
                <a:gd name="T77" fmla="*/ 1544 h 4000"/>
                <a:gd name="T78" fmla="*/ 2107 w 4000"/>
                <a:gd name="T79" fmla="*/ 1649 h 4000"/>
                <a:gd name="T80" fmla="*/ 2351 w 4000"/>
                <a:gd name="T81" fmla="*/ 1818 h 4000"/>
                <a:gd name="T82" fmla="*/ 2359 w 4000"/>
                <a:gd name="T83" fmla="*/ 1834 h 4000"/>
                <a:gd name="T84" fmla="*/ 2201 w 4000"/>
                <a:gd name="T85" fmla="*/ 1907 h 4000"/>
                <a:gd name="T86" fmla="*/ 2193 w 4000"/>
                <a:gd name="T87" fmla="*/ 1893 h 4000"/>
                <a:gd name="T88" fmla="*/ 2009 w 4000"/>
                <a:gd name="T89" fmla="*/ 1812 h 4000"/>
                <a:gd name="T90" fmla="*/ 1839 w 4000"/>
                <a:gd name="T91" fmla="*/ 1906 h 4000"/>
                <a:gd name="T92" fmla="*/ 2016 w 4000"/>
                <a:gd name="T93" fmla="*/ 1992 h 4000"/>
                <a:gd name="T94" fmla="*/ 2387 w 4000"/>
                <a:gd name="T95" fmla="*/ 2269 h 4000"/>
                <a:gd name="T96" fmla="*/ 2107 w 4000"/>
                <a:gd name="T97" fmla="*/ 2544 h 4000"/>
                <a:gd name="T98" fmla="*/ 2107 w 4000"/>
                <a:gd name="T99" fmla="*/ 2663 h 4000"/>
                <a:gd name="T100" fmla="*/ 1923 w 4000"/>
                <a:gd name="T101" fmla="*/ 2663 h 4000"/>
                <a:gd name="T102" fmla="*/ 1923 w 4000"/>
                <a:gd name="T103" fmla="*/ 2550 h 4000"/>
                <a:gd name="T104" fmla="*/ 1615 w 4000"/>
                <a:gd name="T105" fmla="*/ 2339 h 4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000" h="4000">
                  <a:moveTo>
                    <a:pt x="2000" y="0"/>
                  </a:moveTo>
                  <a:cubicBezTo>
                    <a:pt x="895" y="0"/>
                    <a:pt x="0" y="895"/>
                    <a:pt x="0" y="2000"/>
                  </a:cubicBezTo>
                  <a:cubicBezTo>
                    <a:pt x="0" y="3105"/>
                    <a:pt x="895" y="4000"/>
                    <a:pt x="2000" y="4000"/>
                  </a:cubicBezTo>
                  <a:cubicBezTo>
                    <a:pt x="3105" y="4000"/>
                    <a:pt x="4000" y="3105"/>
                    <a:pt x="4000" y="2000"/>
                  </a:cubicBezTo>
                  <a:cubicBezTo>
                    <a:pt x="4000" y="895"/>
                    <a:pt x="3105" y="0"/>
                    <a:pt x="2000" y="0"/>
                  </a:cubicBezTo>
                  <a:close/>
                  <a:moveTo>
                    <a:pt x="3142" y="2251"/>
                  </a:moveTo>
                  <a:cubicBezTo>
                    <a:pt x="3052" y="2823"/>
                    <a:pt x="2556" y="3233"/>
                    <a:pt x="1994" y="3233"/>
                  </a:cubicBezTo>
                  <a:cubicBezTo>
                    <a:pt x="1934" y="3233"/>
                    <a:pt x="1874" y="3228"/>
                    <a:pt x="1813" y="3219"/>
                  </a:cubicBezTo>
                  <a:cubicBezTo>
                    <a:pt x="1180" y="3119"/>
                    <a:pt x="745" y="2523"/>
                    <a:pt x="845" y="1889"/>
                  </a:cubicBezTo>
                  <a:cubicBezTo>
                    <a:pt x="893" y="1583"/>
                    <a:pt x="1058" y="1313"/>
                    <a:pt x="1309" y="1130"/>
                  </a:cubicBezTo>
                  <a:cubicBezTo>
                    <a:pt x="1525" y="973"/>
                    <a:pt x="1783" y="896"/>
                    <a:pt x="2046" y="909"/>
                  </a:cubicBezTo>
                  <a:lnTo>
                    <a:pt x="1853" y="724"/>
                  </a:lnTo>
                  <a:lnTo>
                    <a:pt x="1980" y="591"/>
                  </a:lnTo>
                  <a:lnTo>
                    <a:pt x="2277" y="874"/>
                  </a:lnTo>
                  <a:lnTo>
                    <a:pt x="2277" y="874"/>
                  </a:lnTo>
                  <a:lnTo>
                    <a:pt x="2410" y="1001"/>
                  </a:lnTo>
                  <a:lnTo>
                    <a:pt x="2283" y="1134"/>
                  </a:lnTo>
                  <a:lnTo>
                    <a:pt x="2283" y="1134"/>
                  </a:lnTo>
                  <a:lnTo>
                    <a:pt x="2000" y="1431"/>
                  </a:lnTo>
                  <a:lnTo>
                    <a:pt x="1867" y="1305"/>
                  </a:lnTo>
                  <a:lnTo>
                    <a:pt x="2046" y="1116"/>
                  </a:lnTo>
                  <a:cubicBezTo>
                    <a:pt x="1827" y="1104"/>
                    <a:pt x="1611" y="1167"/>
                    <a:pt x="1431" y="1298"/>
                  </a:cubicBezTo>
                  <a:cubicBezTo>
                    <a:pt x="1225" y="1448"/>
                    <a:pt x="1090" y="1670"/>
                    <a:pt x="1050" y="1922"/>
                  </a:cubicBezTo>
                  <a:cubicBezTo>
                    <a:pt x="968" y="2442"/>
                    <a:pt x="1325" y="2932"/>
                    <a:pt x="1845" y="3014"/>
                  </a:cubicBezTo>
                  <a:cubicBezTo>
                    <a:pt x="2365" y="3096"/>
                    <a:pt x="2855" y="2739"/>
                    <a:pt x="2937" y="2219"/>
                  </a:cubicBezTo>
                  <a:cubicBezTo>
                    <a:pt x="2991" y="1875"/>
                    <a:pt x="2854" y="1529"/>
                    <a:pt x="2579" y="1315"/>
                  </a:cubicBezTo>
                  <a:lnTo>
                    <a:pt x="2707" y="1152"/>
                  </a:lnTo>
                  <a:cubicBezTo>
                    <a:pt x="3041" y="1412"/>
                    <a:pt x="3208" y="1833"/>
                    <a:pt x="3142" y="2251"/>
                  </a:cubicBezTo>
                  <a:close/>
                  <a:moveTo>
                    <a:pt x="1615" y="2339"/>
                  </a:moveTo>
                  <a:lnTo>
                    <a:pt x="1608" y="2323"/>
                  </a:lnTo>
                  <a:lnTo>
                    <a:pt x="1779" y="2251"/>
                  </a:lnTo>
                  <a:lnTo>
                    <a:pt x="1786" y="2267"/>
                  </a:lnTo>
                  <a:cubicBezTo>
                    <a:pt x="1813" y="2331"/>
                    <a:pt x="1907" y="2380"/>
                    <a:pt x="2004" y="2380"/>
                  </a:cubicBezTo>
                  <a:cubicBezTo>
                    <a:pt x="2048" y="2380"/>
                    <a:pt x="2191" y="2372"/>
                    <a:pt x="2191" y="2269"/>
                  </a:cubicBezTo>
                  <a:cubicBezTo>
                    <a:pt x="2191" y="2215"/>
                    <a:pt x="2130" y="2182"/>
                    <a:pt x="1999" y="2167"/>
                  </a:cubicBezTo>
                  <a:cubicBezTo>
                    <a:pt x="1851" y="2150"/>
                    <a:pt x="1650" y="2128"/>
                    <a:pt x="1650" y="1906"/>
                  </a:cubicBezTo>
                  <a:cubicBezTo>
                    <a:pt x="1650" y="1770"/>
                    <a:pt x="1752" y="1674"/>
                    <a:pt x="1923" y="1649"/>
                  </a:cubicBezTo>
                  <a:lnTo>
                    <a:pt x="1923" y="1544"/>
                  </a:lnTo>
                  <a:lnTo>
                    <a:pt x="2107" y="1544"/>
                  </a:lnTo>
                  <a:lnTo>
                    <a:pt x="2107" y="1649"/>
                  </a:lnTo>
                  <a:cubicBezTo>
                    <a:pt x="2187" y="1663"/>
                    <a:pt x="2292" y="1698"/>
                    <a:pt x="2351" y="1818"/>
                  </a:cubicBezTo>
                  <a:lnTo>
                    <a:pt x="2359" y="1834"/>
                  </a:lnTo>
                  <a:lnTo>
                    <a:pt x="2201" y="1907"/>
                  </a:lnTo>
                  <a:lnTo>
                    <a:pt x="2193" y="1893"/>
                  </a:lnTo>
                  <a:cubicBezTo>
                    <a:pt x="2166" y="1848"/>
                    <a:pt x="2085" y="1812"/>
                    <a:pt x="2009" y="1812"/>
                  </a:cubicBezTo>
                  <a:cubicBezTo>
                    <a:pt x="1958" y="1812"/>
                    <a:pt x="1839" y="1821"/>
                    <a:pt x="1839" y="1906"/>
                  </a:cubicBezTo>
                  <a:cubicBezTo>
                    <a:pt x="1839" y="1966"/>
                    <a:pt x="1915" y="1980"/>
                    <a:pt x="2016" y="1992"/>
                  </a:cubicBezTo>
                  <a:cubicBezTo>
                    <a:pt x="2172" y="2012"/>
                    <a:pt x="2387" y="2038"/>
                    <a:pt x="2387" y="2269"/>
                  </a:cubicBezTo>
                  <a:cubicBezTo>
                    <a:pt x="2387" y="2439"/>
                    <a:pt x="2249" y="2528"/>
                    <a:pt x="2107" y="2544"/>
                  </a:cubicBezTo>
                  <a:lnTo>
                    <a:pt x="2107" y="2663"/>
                  </a:lnTo>
                  <a:lnTo>
                    <a:pt x="1923" y="2663"/>
                  </a:lnTo>
                  <a:lnTo>
                    <a:pt x="1923" y="2550"/>
                  </a:lnTo>
                  <a:cubicBezTo>
                    <a:pt x="1775" y="2532"/>
                    <a:pt x="1665" y="2458"/>
                    <a:pt x="1615" y="23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104922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4000">
        <p14:prism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1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5"/>
          <p:cNvSpPr/>
          <p:nvPr/>
        </p:nvSpPr>
        <p:spPr>
          <a:xfrm>
            <a:off x="4800942" y="2496653"/>
            <a:ext cx="1887635" cy="1887635"/>
          </a:xfrm>
          <a:prstGeom prst="ellipse">
            <a:avLst/>
          </a:prstGeom>
          <a:noFill/>
          <a:ln w="28575">
            <a:solidFill>
              <a:schemeClr val="tx2">
                <a:lumMod val="40000"/>
                <a:lumOff val="6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9" name="Oval 7"/>
          <p:cNvSpPr/>
          <p:nvPr/>
        </p:nvSpPr>
        <p:spPr>
          <a:xfrm>
            <a:off x="4510537" y="2206248"/>
            <a:ext cx="2468446" cy="2468446"/>
          </a:xfrm>
          <a:prstGeom prst="ellipse">
            <a:avLst/>
          </a:prstGeom>
          <a:noFill/>
          <a:ln w="28575">
            <a:solidFill>
              <a:schemeClr val="tx2">
                <a:lumMod val="40000"/>
                <a:lumOff val="6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0" name="Oval 8"/>
          <p:cNvSpPr/>
          <p:nvPr/>
        </p:nvSpPr>
        <p:spPr>
          <a:xfrm>
            <a:off x="4220131" y="1915842"/>
            <a:ext cx="3049256" cy="3049256"/>
          </a:xfrm>
          <a:prstGeom prst="ellipse">
            <a:avLst/>
          </a:prstGeom>
          <a:noFill/>
          <a:ln w="28575">
            <a:solidFill>
              <a:schemeClr val="tx2">
                <a:lumMod val="40000"/>
                <a:lumOff val="6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3" name="Oval 11"/>
          <p:cNvSpPr/>
          <p:nvPr/>
        </p:nvSpPr>
        <p:spPr>
          <a:xfrm>
            <a:off x="3929726" y="1625437"/>
            <a:ext cx="3630067" cy="3630067"/>
          </a:xfrm>
          <a:prstGeom prst="ellipse">
            <a:avLst/>
          </a:prstGeom>
          <a:noFill/>
          <a:ln w="28575">
            <a:solidFill>
              <a:schemeClr val="tx2">
                <a:lumMod val="40000"/>
                <a:lumOff val="6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6" name="组合 5"/>
          <p:cNvGrpSpPr/>
          <p:nvPr/>
        </p:nvGrpSpPr>
        <p:grpSpPr>
          <a:xfrm>
            <a:off x="8225491" y="2078651"/>
            <a:ext cx="2254007" cy="967012"/>
            <a:chOff x="8225491" y="2078651"/>
            <a:chExt cx="2254007" cy="967012"/>
          </a:xfrm>
        </p:grpSpPr>
        <p:sp>
          <p:nvSpPr>
            <p:cNvPr id="4" name="TextBox 2"/>
            <p:cNvSpPr txBox="1">
              <a:spLocks/>
            </p:cNvSpPr>
            <p:nvPr/>
          </p:nvSpPr>
          <p:spPr>
            <a:xfrm>
              <a:off x="8449729" y="2360379"/>
              <a:ext cx="2029769" cy="685284"/>
            </a:xfrm>
            <a:prstGeom prst="rect">
              <a:avLst/>
            </a:prstGeom>
          </p:spPr>
          <p:txBody>
            <a:bodyPr vert="horz" wrap="square" lIns="91440" tIns="45720" rIns="91440" bIns="45720">
              <a:normAutofit/>
            </a:bodyPr>
            <a:lstStyle/>
            <a:p>
              <a:pPr marL="0" indent="0">
                <a:lnSpc>
                  <a:spcPct val="120000"/>
                </a:lnSpc>
                <a:buNone/>
              </a:pPr>
              <a:r>
                <a:rPr lang="zh-CN" altLang="en-US" sz="1100"/>
                <a:t>此部分内容作为文字排版占位显示（建议使用主题字体）</a:t>
              </a:r>
            </a:p>
          </p:txBody>
        </p:sp>
        <p:sp>
          <p:nvSpPr>
            <p:cNvPr id="5" name="TextBox 3"/>
            <p:cNvSpPr txBox="1"/>
            <p:nvPr/>
          </p:nvSpPr>
          <p:spPr>
            <a:xfrm>
              <a:off x="8512485" y="2078651"/>
              <a:ext cx="1261884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400" b="1"/>
                <a:t>标题文本预设</a:t>
              </a:r>
            </a:p>
          </p:txBody>
        </p:sp>
        <p:grpSp>
          <p:nvGrpSpPr>
            <p:cNvPr id="27" name="Group 25"/>
            <p:cNvGrpSpPr/>
            <p:nvPr/>
          </p:nvGrpSpPr>
          <p:grpSpPr>
            <a:xfrm>
              <a:off x="8225491" y="2164133"/>
              <a:ext cx="214313" cy="341313"/>
              <a:chOff x="9728201" y="1546225"/>
              <a:chExt cx="214313" cy="341313"/>
            </a:xfr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</p:grpSpPr>
          <p:sp>
            <p:nvSpPr>
              <p:cNvPr id="46" name="Freeform: Shape 44"/>
              <p:cNvSpPr>
                <a:spLocks/>
              </p:cNvSpPr>
              <p:nvPr/>
            </p:nvSpPr>
            <p:spPr bwMode="auto">
              <a:xfrm>
                <a:off x="9728201" y="1546225"/>
                <a:ext cx="214313" cy="341313"/>
              </a:xfrm>
              <a:custGeom>
                <a:avLst/>
                <a:gdLst>
                  <a:gd name="T0" fmla="*/ 68 w 80"/>
                  <a:gd name="T1" fmla="*/ 0 h 128"/>
                  <a:gd name="T2" fmla="*/ 11 w 80"/>
                  <a:gd name="T3" fmla="*/ 0 h 128"/>
                  <a:gd name="T4" fmla="*/ 0 w 80"/>
                  <a:gd name="T5" fmla="*/ 11 h 128"/>
                  <a:gd name="T6" fmla="*/ 0 w 80"/>
                  <a:gd name="T7" fmla="*/ 116 h 128"/>
                  <a:gd name="T8" fmla="*/ 11 w 80"/>
                  <a:gd name="T9" fmla="*/ 128 h 128"/>
                  <a:gd name="T10" fmla="*/ 68 w 80"/>
                  <a:gd name="T11" fmla="*/ 128 h 128"/>
                  <a:gd name="T12" fmla="*/ 80 w 80"/>
                  <a:gd name="T13" fmla="*/ 116 h 128"/>
                  <a:gd name="T14" fmla="*/ 80 w 80"/>
                  <a:gd name="T15" fmla="*/ 11 h 128"/>
                  <a:gd name="T16" fmla="*/ 68 w 80"/>
                  <a:gd name="T17" fmla="*/ 0 h 128"/>
                  <a:gd name="T18" fmla="*/ 72 w 80"/>
                  <a:gd name="T19" fmla="*/ 116 h 128"/>
                  <a:gd name="T20" fmla="*/ 68 w 80"/>
                  <a:gd name="T21" fmla="*/ 120 h 128"/>
                  <a:gd name="T22" fmla="*/ 11 w 80"/>
                  <a:gd name="T23" fmla="*/ 120 h 128"/>
                  <a:gd name="T24" fmla="*/ 8 w 80"/>
                  <a:gd name="T25" fmla="*/ 116 h 128"/>
                  <a:gd name="T26" fmla="*/ 8 w 80"/>
                  <a:gd name="T27" fmla="*/ 11 h 128"/>
                  <a:gd name="T28" fmla="*/ 11 w 80"/>
                  <a:gd name="T29" fmla="*/ 8 h 128"/>
                  <a:gd name="T30" fmla="*/ 68 w 80"/>
                  <a:gd name="T31" fmla="*/ 8 h 128"/>
                  <a:gd name="T32" fmla="*/ 72 w 80"/>
                  <a:gd name="T33" fmla="*/ 11 h 128"/>
                  <a:gd name="T34" fmla="*/ 72 w 80"/>
                  <a:gd name="T35" fmla="*/ 116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0" h="128">
                    <a:moveTo>
                      <a:pt x="68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0" y="123"/>
                      <a:pt x="5" y="128"/>
                      <a:pt x="11" y="128"/>
                    </a:cubicBezTo>
                    <a:cubicBezTo>
                      <a:pt x="68" y="128"/>
                      <a:pt x="68" y="128"/>
                      <a:pt x="68" y="128"/>
                    </a:cubicBezTo>
                    <a:cubicBezTo>
                      <a:pt x="75" y="128"/>
                      <a:pt x="80" y="123"/>
                      <a:pt x="80" y="116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5"/>
                      <a:pt x="75" y="0"/>
                      <a:pt x="68" y="0"/>
                    </a:cubicBezTo>
                    <a:close/>
                    <a:moveTo>
                      <a:pt x="72" y="116"/>
                    </a:moveTo>
                    <a:cubicBezTo>
                      <a:pt x="72" y="118"/>
                      <a:pt x="70" y="120"/>
                      <a:pt x="68" y="120"/>
                    </a:cubicBezTo>
                    <a:cubicBezTo>
                      <a:pt x="11" y="120"/>
                      <a:pt x="11" y="120"/>
                      <a:pt x="11" y="120"/>
                    </a:cubicBezTo>
                    <a:cubicBezTo>
                      <a:pt x="9" y="120"/>
                      <a:pt x="8" y="118"/>
                      <a:pt x="8" y="116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9"/>
                      <a:pt x="9" y="8"/>
                      <a:pt x="11" y="8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70" y="8"/>
                      <a:pt x="72" y="9"/>
                      <a:pt x="72" y="11"/>
                    </a:cubicBezTo>
                    <a:lnTo>
                      <a:pt x="72" y="1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Freeform: Shape 45"/>
              <p:cNvSpPr>
                <a:spLocks/>
              </p:cNvSpPr>
              <p:nvPr/>
            </p:nvSpPr>
            <p:spPr bwMode="auto">
              <a:xfrm>
                <a:off x="9771064" y="1600200"/>
                <a:ext cx="128588" cy="223838"/>
              </a:xfrm>
              <a:custGeom>
                <a:avLst/>
                <a:gdLst>
                  <a:gd name="T0" fmla="*/ 40 w 48"/>
                  <a:gd name="T1" fmla="*/ 0 h 84"/>
                  <a:gd name="T2" fmla="*/ 7 w 48"/>
                  <a:gd name="T3" fmla="*/ 0 h 84"/>
                  <a:gd name="T4" fmla="*/ 7 w 48"/>
                  <a:gd name="T5" fmla="*/ 0 h 84"/>
                  <a:gd name="T6" fmla="*/ 7 w 48"/>
                  <a:gd name="T7" fmla="*/ 0 h 84"/>
                  <a:gd name="T8" fmla="*/ 0 w 48"/>
                  <a:gd name="T9" fmla="*/ 7 h 84"/>
                  <a:gd name="T10" fmla="*/ 0 w 48"/>
                  <a:gd name="T11" fmla="*/ 76 h 84"/>
                  <a:gd name="T12" fmla="*/ 7 w 48"/>
                  <a:gd name="T13" fmla="*/ 84 h 84"/>
                  <a:gd name="T14" fmla="*/ 40 w 48"/>
                  <a:gd name="T15" fmla="*/ 84 h 84"/>
                  <a:gd name="T16" fmla="*/ 48 w 48"/>
                  <a:gd name="T17" fmla="*/ 76 h 84"/>
                  <a:gd name="T18" fmla="*/ 48 w 48"/>
                  <a:gd name="T19" fmla="*/ 7 h 84"/>
                  <a:gd name="T20" fmla="*/ 40 w 48"/>
                  <a:gd name="T21" fmla="*/ 0 h 84"/>
                  <a:gd name="T22" fmla="*/ 44 w 48"/>
                  <a:gd name="T23" fmla="*/ 76 h 84"/>
                  <a:gd name="T24" fmla="*/ 40 w 48"/>
                  <a:gd name="T25" fmla="*/ 80 h 84"/>
                  <a:gd name="T26" fmla="*/ 7 w 48"/>
                  <a:gd name="T27" fmla="*/ 80 h 84"/>
                  <a:gd name="T28" fmla="*/ 4 w 48"/>
                  <a:gd name="T29" fmla="*/ 76 h 84"/>
                  <a:gd name="T30" fmla="*/ 4 w 48"/>
                  <a:gd name="T31" fmla="*/ 7 h 84"/>
                  <a:gd name="T32" fmla="*/ 7 w 48"/>
                  <a:gd name="T33" fmla="*/ 4 h 84"/>
                  <a:gd name="T34" fmla="*/ 40 w 48"/>
                  <a:gd name="T35" fmla="*/ 4 h 84"/>
                  <a:gd name="T36" fmla="*/ 44 w 48"/>
                  <a:gd name="T37" fmla="*/ 7 h 84"/>
                  <a:gd name="T38" fmla="*/ 44 w 48"/>
                  <a:gd name="T39" fmla="*/ 76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8" h="84">
                    <a:moveTo>
                      <a:pt x="40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80"/>
                      <a:pt x="3" y="84"/>
                      <a:pt x="7" y="84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44" y="84"/>
                      <a:pt x="48" y="80"/>
                      <a:pt x="48" y="76"/>
                    </a:cubicBezTo>
                    <a:cubicBezTo>
                      <a:pt x="48" y="7"/>
                      <a:pt x="48" y="7"/>
                      <a:pt x="48" y="7"/>
                    </a:cubicBezTo>
                    <a:cubicBezTo>
                      <a:pt x="48" y="3"/>
                      <a:pt x="44" y="0"/>
                      <a:pt x="40" y="0"/>
                    </a:cubicBezTo>
                    <a:close/>
                    <a:moveTo>
                      <a:pt x="44" y="76"/>
                    </a:moveTo>
                    <a:cubicBezTo>
                      <a:pt x="44" y="78"/>
                      <a:pt x="42" y="80"/>
                      <a:pt x="40" y="80"/>
                    </a:cubicBezTo>
                    <a:cubicBezTo>
                      <a:pt x="7" y="80"/>
                      <a:pt x="7" y="80"/>
                      <a:pt x="7" y="80"/>
                    </a:cubicBezTo>
                    <a:cubicBezTo>
                      <a:pt x="5" y="80"/>
                      <a:pt x="4" y="78"/>
                      <a:pt x="4" y="76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5"/>
                      <a:pt x="5" y="4"/>
                      <a:pt x="7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2" y="4"/>
                      <a:pt x="44" y="5"/>
                      <a:pt x="44" y="7"/>
                    </a:cubicBezTo>
                    <a:lnTo>
                      <a:pt x="44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Freeform: Shape 46"/>
              <p:cNvSpPr>
                <a:spLocks/>
              </p:cNvSpPr>
              <p:nvPr/>
            </p:nvSpPr>
            <p:spPr bwMode="auto">
              <a:xfrm>
                <a:off x="9813926" y="1577975"/>
                <a:ext cx="42863" cy="11113"/>
              </a:xfrm>
              <a:custGeom>
                <a:avLst/>
                <a:gdLst>
                  <a:gd name="T0" fmla="*/ 2 w 16"/>
                  <a:gd name="T1" fmla="*/ 4 h 4"/>
                  <a:gd name="T2" fmla="*/ 14 w 16"/>
                  <a:gd name="T3" fmla="*/ 4 h 4"/>
                  <a:gd name="T4" fmla="*/ 16 w 16"/>
                  <a:gd name="T5" fmla="*/ 2 h 4"/>
                  <a:gd name="T6" fmla="*/ 14 w 16"/>
                  <a:gd name="T7" fmla="*/ 0 h 4"/>
                  <a:gd name="T8" fmla="*/ 2 w 16"/>
                  <a:gd name="T9" fmla="*/ 0 h 4"/>
                  <a:gd name="T10" fmla="*/ 0 w 16"/>
                  <a:gd name="T11" fmla="*/ 2 h 4"/>
                  <a:gd name="T12" fmla="*/ 2 w 16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4">
                    <a:moveTo>
                      <a:pt x="2" y="4"/>
                    </a:move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6" y="3"/>
                      <a:pt x="16" y="2"/>
                    </a:cubicBezTo>
                    <a:cubicBezTo>
                      <a:pt x="16" y="1"/>
                      <a:pt x="15" y="0"/>
                      <a:pt x="1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Oval 47"/>
              <p:cNvSpPr>
                <a:spLocks/>
              </p:cNvSpPr>
              <p:nvPr/>
            </p:nvSpPr>
            <p:spPr bwMode="auto">
              <a:xfrm>
                <a:off x="9825039" y="1835150"/>
                <a:ext cx="20638" cy="206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838200" y="1866983"/>
            <a:ext cx="2437472" cy="967012"/>
            <a:chOff x="838200" y="1866983"/>
            <a:chExt cx="2437472" cy="967012"/>
          </a:xfrm>
        </p:grpSpPr>
        <p:sp>
          <p:nvSpPr>
            <p:cNvPr id="21" name="TextBox 19"/>
            <p:cNvSpPr txBox="1">
              <a:spLocks/>
            </p:cNvSpPr>
            <p:nvPr/>
          </p:nvSpPr>
          <p:spPr>
            <a:xfrm>
              <a:off x="838200" y="2148711"/>
              <a:ext cx="2029769" cy="685284"/>
            </a:xfrm>
            <a:prstGeom prst="rect">
              <a:avLst/>
            </a:prstGeom>
          </p:spPr>
          <p:txBody>
            <a:bodyPr vert="horz" wrap="square" lIns="91440" tIns="45720" rIns="91440" bIns="45720">
              <a:normAutofit/>
            </a:bodyPr>
            <a:lstStyle/>
            <a:p>
              <a:pPr marL="0" indent="0" algn="r">
                <a:lnSpc>
                  <a:spcPct val="120000"/>
                </a:lnSpc>
                <a:buNone/>
              </a:pPr>
              <a:r>
                <a:rPr lang="zh-CN" altLang="en-US" sz="1100"/>
                <a:t>此部分内容作为文字排版占位显示（建议使用主题字体）</a:t>
              </a:r>
            </a:p>
          </p:txBody>
        </p:sp>
        <p:sp>
          <p:nvSpPr>
            <p:cNvPr id="22" name="TextBox 20"/>
            <p:cNvSpPr txBox="1"/>
            <p:nvPr/>
          </p:nvSpPr>
          <p:spPr>
            <a:xfrm>
              <a:off x="1668840" y="1866983"/>
              <a:ext cx="1261885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/>
              <a:r>
                <a:rPr lang="zh-CN" altLang="en-US" sz="1400" b="1" dirty="0"/>
                <a:t>标题文本预设</a:t>
              </a:r>
            </a:p>
          </p:txBody>
        </p:sp>
        <p:grpSp>
          <p:nvGrpSpPr>
            <p:cNvPr id="28" name="Group 26"/>
            <p:cNvGrpSpPr/>
            <p:nvPr/>
          </p:nvGrpSpPr>
          <p:grpSpPr>
            <a:xfrm>
              <a:off x="3020084" y="1986332"/>
              <a:ext cx="255588" cy="341313"/>
              <a:chOff x="10390189" y="1546225"/>
              <a:chExt cx="255588" cy="341313"/>
            </a:xfr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</p:grpSpPr>
          <p:sp>
            <p:nvSpPr>
              <p:cNvPr id="43" name="Freeform: Shape 41"/>
              <p:cNvSpPr>
                <a:spLocks/>
              </p:cNvSpPr>
              <p:nvPr/>
            </p:nvSpPr>
            <p:spPr bwMode="auto">
              <a:xfrm>
                <a:off x="10390189" y="1546225"/>
                <a:ext cx="255588" cy="341313"/>
              </a:xfrm>
              <a:custGeom>
                <a:avLst/>
                <a:gdLst>
                  <a:gd name="T0" fmla="*/ 85 w 96"/>
                  <a:gd name="T1" fmla="*/ 8 h 128"/>
                  <a:gd name="T2" fmla="*/ 88 w 96"/>
                  <a:gd name="T3" fmla="*/ 11 h 128"/>
                  <a:gd name="T4" fmla="*/ 88 w 96"/>
                  <a:gd name="T5" fmla="*/ 117 h 128"/>
                  <a:gd name="T6" fmla="*/ 85 w 96"/>
                  <a:gd name="T7" fmla="*/ 120 h 128"/>
                  <a:gd name="T8" fmla="*/ 11 w 96"/>
                  <a:gd name="T9" fmla="*/ 120 h 128"/>
                  <a:gd name="T10" fmla="*/ 8 w 96"/>
                  <a:gd name="T11" fmla="*/ 117 h 128"/>
                  <a:gd name="T12" fmla="*/ 8 w 96"/>
                  <a:gd name="T13" fmla="*/ 11 h 128"/>
                  <a:gd name="T14" fmla="*/ 11 w 96"/>
                  <a:gd name="T15" fmla="*/ 8 h 128"/>
                  <a:gd name="T16" fmla="*/ 85 w 96"/>
                  <a:gd name="T17" fmla="*/ 8 h 128"/>
                  <a:gd name="T18" fmla="*/ 85 w 96"/>
                  <a:gd name="T19" fmla="*/ 0 h 128"/>
                  <a:gd name="T20" fmla="*/ 11 w 96"/>
                  <a:gd name="T21" fmla="*/ 0 h 128"/>
                  <a:gd name="T22" fmla="*/ 0 w 96"/>
                  <a:gd name="T23" fmla="*/ 11 h 128"/>
                  <a:gd name="T24" fmla="*/ 0 w 96"/>
                  <a:gd name="T25" fmla="*/ 117 h 128"/>
                  <a:gd name="T26" fmla="*/ 11 w 96"/>
                  <a:gd name="T27" fmla="*/ 128 h 128"/>
                  <a:gd name="T28" fmla="*/ 85 w 96"/>
                  <a:gd name="T29" fmla="*/ 128 h 128"/>
                  <a:gd name="T30" fmla="*/ 96 w 96"/>
                  <a:gd name="T31" fmla="*/ 117 h 128"/>
                  <a:gd name="T32" fmla="*/ 96 w 96"/>
                  <a:gd name="T33" fmla="*/ 11 h 128"/>
                  <a:gd name="T34" fmla="*/ 85 w 96"/>
                  <a:gd name="T35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128">
                    <a:moveTo>
                      <a:pt x="85" y="8"/>
                    </a:moveTo>
                    <a:cubicBezTo>
                      <a:pt x="86" y="8"/>
                      <a:pt x="88" y="9"/>
                      <a:pt x="88" y="11"/>
                    </a:cubicBezTo>
                    <a:cubicBezTo>
                      <a:pt x="88" y="117"/>
                      <a:pt x="88" y="117"/>
                      <a:pt x="88" y="117"/>
                    </a:cubicBezTo>
                    <a:cubicBezTo>
                      <a:pt x="88" y="118"/>
                      <a:pt x="86" y="120"/>
                      <a:pt x="85" y="120"/>
                    </a:cubicBezTo>
                    <a:cubicBezTo>
                      <a:pt x="11" y="120"/>
                      <a:pt x="11" y="120"/>
                      <a:pt x="11" y="120"/>
                    </a:cubicBezTo>
                    <a:cubicBezTo>
                      <a:pt x="9" y="120"/>
                      <a:pt x="8" y="118"/>
                      <a:pt x="8" y="117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9"/>
                      <a:pt x="9" y="8"/>
                      <a:pt x="11" y="8"/>
                    </a:cubicBezTo>
                    <a:cubicBezTo>
                      <a:pt x="85" y="8"/>
                      <a:pt x="85" y="8"/>
                      <a:pt x="85" y="8"/>
                    </a:cubicBezTo>
                    <a:moveTo>
                      <a:pt x="85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23"/>
                      <a:pt x="5" y="128"/>
                      <a:pt x="11" y="128"/>
                    </a:cubicBezTo>
                    <a:cubicBezTo>
                      <a:pt x="85" y="128"/>
                      <a:pt x="85" y="128"/>
                      <a:pt x="85" y="128"/>
                    </a:cubicBezTo>
                    <a:cubicBezTo>
                      <a:pt x="91" y="128"/>
                      <a:pt x="96" y="123"/>
                      <a:pt x="96" y="117"/>
                    </a:cubicBezTo>
                    <a:cubicBezTo>
                      <a:pt x="96" y="11"/>
                      <a:pt x="96" y="11"/>
                      <a:pt x="96" y="11"/>
                    </a:cubicBezTo>
                    <a:cubicBezTo>
                      <a:pt x="96" y="5"/>
                      <a:pt x="91" y="0"/>
                      <a:pt x="8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Freeform: Shape 42"/>
              <p:cNvSpPr>
                <a:spLocks/>
              </p:cNvSpPr>
              <p:nvPr/>
            </p:nvSpPr>
            <p:spPr bwMode="auto">
              <a:xfrm>
                <a:off x="10433051" y="1589088"/>
                <a:ext cx="169863" cy="234950"/>
              </a:xfrm>
              <a:custGeom>
                <a:avLst/>
                <a:gdLst>
                  <a:gd name="T0" fmla="*/ 57 w 64"/>
                  <a:gd name="T1" fmla="*/ 4 h 88"/>
                  <a:gd name="T2" fmla="*/ 60 w 64"/>
                  <a:gd name="T3" fmla="*/ 7 h 88"/>
                  <a:gd name="T4" fmla="*/ 60 w 64"/>
                  <a:gd name="T5" fmla="*/ 81 h 88"/>
                  <a:gd name="T6" fmla="*/ 57 w 64"/>
                  <a:gd name="T7" fmla="*/ 84 h 88"/>
                  <a:gd name="T8" fmla="*/ 7 w 64"/>
                  <a:gd name="T9" fmla="*/ 84 h 88"/>
                  <a:gd name="T10" fmla="*/ 4 w 64"/>
                  <a:gd name="T11" fmla="*/ 81 h 88"/>
                  <a:gd name="T12" fmla="*/ 4 w 64"/>
                  <a:gd name="T13" fmla="*/ 7 h 88"/>
                  <a:gd name="T14" fmla="*/ 7 w 64"/>
                  <a:gd name="T15" fmla="*/ 4 h 88"/>
                  <a:gd name="T16" fmla="*/ 57 w 64"/>
                  <a:gd name="T17" fmla="*/ 4 h 88"/>
                  <a:gd name="T18" fmla="*/ 57 w 64"/>
                  <a:gd name="T19" fmla="*/ 0 h 88"/>
                  <a:gd name="T20" fmla="*/ 7 w 64"/>
                  <a:gd name="T21" fmla="*/ 0 h 88"/>
                  <a:gd name="T22" fmla="*/ 0 w 64"/>
                  <a:gd name="T23" fmla="*/ 7 h 88"/>
                  <a:gd name="T24" fmla="*/ 0 w 64"/>
                  <a:gd name="T25" fmla="*/ 81 h 88"/>
                  <a:gd name="T26" fmla="*/ 7 w 64"/>
                  <a:gd name="T27" fmla="*/ 88 h 88"/>
                  <a:gd name="T28" fmla="*/ 57 w 64"/>
                  <a:gd name="T29" fmla="*/ 88 h 88"/>
                  <a:gd name="T30" fmla="*/ 64 w 64"/>
                  <a:gd name="T31" fmla="*/ 81 h 88"/>
                  <a:gd name="T32" fmla="*/ 64 w 64"/>
                  <a:gd name="T33" fmla="*/ 7 h 88"/>
                  <a:gd name="T34" fmla="*/ 57 w 64"/>
                  <a:gd name="T35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4" h="88">
                    <a:moveTo>
                      <a:pt x="57" y="4"/>
                    </a:moveTo>
                    <a:cubicBezTo>
                      <a:pt x="58" y="4"/>
                      <a:pt x="60" y="5"/>
                      <a:pt x="60" y="7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60" y="82"/>
                      <a:pt x="58" y="84"/>
                      <a:pt x="57" y="84"/>
                    </a:cubicBezTo>
                    <a:cubicBezTo>
                      <a:pt x="7" y="84"/>
                      <a:pt x="7" y="84"/>
                      <a:pt x="7" y="84"/>
                    </a:cubicBezTo>
                    <a:cubicBezTo>
                      <a:pt x="5" y="84"/>
                      <a:pt x="4" y="82"/>
                      <a:pt x="4" y="81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5"/>
                      <a:pt x="5" y="4"/>
                      <a:pt x="7" y="4"/>
                    </a:cubicBezTo>
                    <a:cubicBezTo>
                      <a:pt x="57" y="4"/>
                      <a:pt x="57" y="4"/>
                      <a:pt x="57" y="4"/>
                    </a:cubicBezTo>
                    <a:moveTo>
                      <a:pt x="57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5"/>
                      <a:pt x="3" y="88"/>
                      <a:pt x="7" y="88"/>
                    </a:cubicBezTo>
                    <a:cubicBezTo>
                      <a:pt x="57" y="88"/>
                      <a:pt x="57" y="88"/>
                      <a:pt x="57" y="88"/>
                    </a:cubicBezTo>
                    <a:cubicBezTo>
                      <a:pt x="61" y="88"/>
                      <a:pt x="64" y="85"/>
                      <a:pt x="64" y="81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4" y="3"/>
                      <a:pt x="61" y="0"/>
                      <a:pt x="5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Oval 43"/>
              <p:cNvSpPr>
                <a:spLocks/>
              </p:cNvSpPr>
              <p:nvPr/>
            </p:nvSpPr>
            <p:spPr bwMode="auto">
              <a:xfrm>
                <a:off x="10507664" y="1835150"/>
                <a:ext cx="20638" cy="206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29" name="Group 27"/>
          <p:cNvGrpSpPr/>
          <p:nvPr/>
        </p:nvGrpSpPr>
        <p:grpSpPr>
          <a:xfrm>
            <a:off x="6717252" y="2323998"/>
            <a:ext cx="1338908" cy="649565"/>
            <a:chOff x="7068492" y="2332624"/>
            <a:chExt cx="1338908" cy="649565"/>
          </a:xfrm>
        </p:grpSpPr>
        <p:cxnSp>
          <p:nvCxnSpPr>
            <p:cNvPr id="41" name="Straight Connector 39"/>
            <p:cNvCxnSpPr/>
            <p:nvPr/>
          </p:nvCxnSpPr>
          <p:spPr>
            <a:xfrm flipV="1">
              <a:off x="7068492" y="2336800"/>
              <a:ext cx="640808" cy="645389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0"/>
            <p:cNvCxnSpPr/>
            <p:nvPr/>
          </p:nvCxnSpPr>
          <p:spPr>
            <a:xfrm>
              <a:off x="7710671" y="2332624"/>
              <a:ext cx="696729" cy="0"/>
            </a:xfrm>
            <a:prstGeom prst="line">
              <a:avLst/>
            </a:prstGeom>
            <a:ln w="19050">
              <a:solidFill>
                <a:schemeClr val="accent2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8"/>
          <p:cNvGrpSpPr/>
          <p:nvPr/>
        </p:nvGrpSpPr>
        <p:grpSpPr>
          <a:xfrm>
            <a:off x="3424893" y="2141907"/>
            <a:ext cx="1191156" cy="533206"/>
            <a:chOff x="3776133" y="2150533"/>
            <a:chExt cx="1191156" cy="533206"/>
          </a:xfrm>
        </p:grpSpPr>
        <p:cxnSp>
          <p:nvCxnSpPr>
            <p:cNvPr id="39" name="Straight Connector 37"/>
            <p:cNvCxnSpPr/>
            <p:nvPr/>
          </p:nvCxnSpPr>
          <p:spPr>
            <a:xfrm flipH="1" flipV="1">
              <a:off x="4437866" y="2150533"/>
              <a:ext cx="529423" cy="533206"/>
            </a:xfrm>
            <a:prstGeom prst="line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8"/>
            <p:cNvCxnSpPr/>
            <p:nvPr/>
          </p:nvCxnSpPr>
          <p:spPr>
            <a:xfrm flipH="1">
              <a:off x="3776133" y="2162507"/>
              <a:ext cx="659714" cy="0"/>
            </a:xfrm>
            <a:prstGeom prst="line">
              <a:avLst/>
            </a:prstGeom>
            <a:ln w="19050">
              <a:solidFill>
                <a:schemeClr val="accent3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875555" y="4381586"/>
            <a:ext cx="2485351" cy="967012"/>
            <a:chOff x="875555" y="4381586"/>
            <a:chExt cx="2485351" cy="967012"/>
          </a:xfrm>
        </p:grpSpPr>
        <p:sp>
          <p:nvSpPr>
            <p:cNvPr id="23" name="TextBox 21"/>
            <p:cNvSpPr txBox="1">
              <a:spLocks/>
            </p:cNvSpPr>
            <p:nvPr/>
          </p:nvSpPr>
          <p:spPr>
            <a:xfrm>
              <a:off x="875555" y="4663314"/>
              <a:ext cx="2029769" cy="685284"/>
            </a:xfrm>
            <a:prstGeom prst="rect">
              <a:avLst/>
            </a:prstGeom>
          </p:spPr>
          <p:txBody>
            <a:bodyPr vert="horz" wrap="square" lIns="91440" tIns="45720" rIns="91440" bIns="45720">
              <a:normAutofit/>
            </a:bodyPr>
            <a:lstStyle/>
            <a:p>
              <a:pPr marL="0" indent="0" algn="r">
                <a:lnSpc>
                  <a:spcPct val="120000"/>
                </a:lnSpc>
                <a:buNone/>
              </a:pPr>
              <a:r>
                <a:rPr lang="zh-CN" altLang="en-US" sz="1100"/>
                <a:t>此部分内容作为文字排版占位显示（建议使用主题字体）</a:t>
              </a:r>
            </a:p>
          </p:txBody>
        </p:sp>
        <p:sp>
          <p:nvSpPr>
            <p:cNvPr id="24" name="TextBox 22"/>
            <p:cNvSpPr txBox="1"/>
            <p:nvPr/>
          </p:nvSpPr>
          <p:spPr>
            <a:xfrm>
              <a:off x="1643440" y="4381586"/>
              <a:ext cx="1261884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/>
              <a:r>
                <a:rPr lang="zh-CN" altLang="en-US" sz="1400" b="1" dirty="0"/>
                <a:t>标题文本预设</a:t>
              </a:r>
            </a:p>
          </p:txBody>
        </p:sp>
        <p:grpSp>
          <p:nvGrpSpPr>
            <p:cNvPr id="31" name="Group 29"/>
            <p:cNvGrpSpPr/>
            <p:nvPr/>
          </p:nvGrpSpPr>
          <p:grpSpPr>
            <a:xfrm>
              <a:off x="2960882" y="4474616"/>
              <a:ext cx="400024" cy="374940"/>
              <a:chOff x="4836122" y="1968640"/>
              <a:chExt cx="400024" cy="374940"/>
            </a:xfr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</p:grpSpPr>
          <p:sp>
            <p:nvSpPr>
              <p:cNvPr id="37" name="Freeform: Shape 35"/>
              <p:cNvSpPr>
                <a:spLocks/>
              </p:cNvSpPr>
              <p:nvPr/>
            </p:nvSpPr>
            <p:spPr bwMode="auto">
              <a:xfrm>
                <a:off x="4886290" y="2018808"/>
                <a:ext cx="301008" cy="199352"/>
              </a:xfrm>
              <a:custGeom>
                <a:avLst/>
                <a:gdLst>
                  <a:gd name="T0" fmla="*/ 92 w 96"/>
                  <a:gd name="T1" fmla="*/ 0 h 64"/>
                  <a:gd name="T2" fmla="*/ 4 w 96"/>
                  <a:gd name="T3" fmla="*/ 0 h 64"/>
                  <a:gd name="T4" fmla="*/ 0 w 96"/>
                  <a:gd name="T5" fmla="*/ 4 h 64"/>
                  <a:gd name="T6" fmla="*/ 0 w 96"/>
                  <a:gd name="T7" fmla="*/ 60 h 64"/>
                  <a:gd name="T8" fmla="*/ 4 w 96"/>
                  <a:gd name="T9" fmla="*/ 64 h 64"/>
                  <a:gd name="T10" fmla="*/ 92 w 96"/>
                  <a:gd name="T11" fmla="*/ 64 h 64"/>
                  <a:gd name="T12" fmla="*/ 96 w 96"/>
                  <a:gd name="T13" fmla="*/ 60 h 64"/>
                  <a:gd name="T14" fmla="*/ 96 w 96"/>
                  <a:gd name="T15" fmla="*/ 4 h 64"/>
                  <a:gd name="T16" fmla="*/ 92 w 96"/>
                  <a:gd name="T17" fmla="*/ 0 h 64"/>
                  <a:gd name="T18" fmla="*/ 92 w 96"/>
                  <a:gd name="T19" fmla="*/ 60 h 64"/>
                  <a:gd name="T20" fmla="*/ 4 w 96"/>
                  <a:gd name="T21" fmla="*/ 60 h 64"/>
                  <a:gd name="T22" fmla="*/ 4 w 96"/>
                  <a:gd name="T23" fmla="*/ 4 h 64"/>
                  <a:gd name="T24" fmla="*/ 92 w 96"/>
                  <a:gd name="T25" fmla="*/ 4 h 64"/>
                  <a:gd name="T26" fmla="*/ 92 w 96"/>
                  <a:gd name="T27" fmla="*/ 6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64">
                    <a:moveTo>
                      <a:pt x="92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2"/>
                      <a:pt x="2" y="64"/>
                      <a:pt x="4" y="64"/>
                    </a:cubicBezTo>
                    <a:cubicBezTo>
                      <a:pt x="92" y="64"/>
                      <a:pt x="92" y="64"/>
                      <a:pt x="92" y="64"/>
                    </a:cubicBezTo>
                    <a:cubicBezTo>
                      <a:pt x="94" y="64"/>
                      <a:pt x="96" y="62"/>
                      <a:pt x="96" y="60"/>
                    </a:cubicBezTo>
                    <a:cubicBezTo>
                      <a:pt x="96" y="4"/>
                      <a:pt x="96" y="4"/>
                      <a:pt x="96" y="4"/>
                    </a:cubicBezTo>
                    <a:cubicBezTo>
                      <a:pt x="96" y="2"/>
                      <a:pt x="94" y="0"/>
                      <a:pt x="92" y="0"/>
                    </a:cubicBezTo>
                    <a:close/>
                    <a:moveTo>
                      <a:pt x="92" y="60"/>
                    </a:moveTo>
                    <a:cubicBezTo>
                      <a:pt x="4" y="60"/>
                      <a:pt x="4" y="60"/>
                      <a:pt x="4" y="60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92" y="4"/>
                      <a:pt x="92" y="4"/>
                      <a:pt x="92" y="4"/>
                    </a:cubicBezTo>
                    <a:lnTo>
                      <a:pt x="92" y="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Freeform: Shape 36"/>
              <p:cNvSpPr>
                <a:spLocks/>
              </p:cNvSpPr>
              <p:nvPr/>
            </p:nvSpPr>
            <p:spPr bwMode="auto">
              <a:xfrm>
                <a:off x="4836122" y="1968640"/>
                <a:ext cx="400024" cy="374940"/>
              </a:xfrm>
              <a:custGeom>
                <a:avLst/>
                <a:gdLst>
                  <a:gd name="T0" fmla="*/ 116 w 128"/>
                  <a:gd name="T1" fmla="*/ 0 h 120"/>
                  <a:gd name="T2" fmla="*/ 12 w 128"/>
                  <a:gd name="T3" fmla="*/ 0 h 120"/>
                  <a:gd name="T4" fmla="*/ 0 w 128"/>
                  <a:gd name="T5" fmla="*/ 12 h 120"/>
                  <a:gd name="T6" fmla="*/ 0 w 128"/>
                  <a:gd name="T7" fmla="*/ 92 h 120"/>
                  <a:gd name="T8" fmla="*/ 12 w 128"/>
                  <a:gd name="T9" fmla="*/ 104 h 120"/>
                  <a:gd name="T10" fmla="*/ 52 w 128"/>
                  <a:gd name="T11" fmla="*/ 104 h 120"/>
                  <a:gd name="T12" fmla="*/ 52 w 128"/>
                  <a:gd name="T13" fmla="*/ 109 h 120"/>
                  <a:gd name="T14" fmla="*/ 27 w 128"/>
                  <a:gd name="T15" fmla="*/ 112 h 120"/>
                  <a:gd name="T16" fmla="*/ 24 w 128"/>
                  <a:gd name="T17" fmla="*/ 116 h 120"/>
                  <a:gd name="T18" fmla="*/ 28 w 128"/>
                  <a:gd name="T19" fmla="*/ 120 h 120"/>
                  <a:gd name="T20" fmla="*/ 100 w 128"/>
                  <a:gd name="T21" fmla="*/ 120 h 120"/>
                  <a:gd name="T22" fmla="*/ 104 w 128"/>
                  <a:gd name="T23" fmla="*/ 116 h 120"/>
                  <a:gd name="T24" fmla="*/ 101 w 128"/>
                  <a:gd name="T25" fmla="*/ 112 h 120"/>
                  <a:gd name="T26" fmla="*/ 76 w 128"/>
                  <a:gd name="T27" fmla="*/ 109 h 120"/>
                  <a:gd name="T28" fmla="*/ 76 w 128"/>
                  <a:gd name="T29" fmla="*/ 104 h 120"/>
                  <a:gd name="T30" fmla="*/ 116 w 128"/>
                  <a:gd name="T31" fmla="*/ 104 h 120"/>
                  <a:gd name="T32" fmla="*/ 128 w 128"/>
                  <a:gd name="T33" fmla="*/ 92 h 120"/>
                  <a:gd name="T34" fmla="*/ 128 w 128"/>
                  <a:gd name="T35" fmla="*/ 12 h 120"/>
                  <a:gd name="T36" fmla="*/ 116 w 128"/>
                  <a:gd name="T37" fmla="*/ 0 h 120"/>
                  <a:gd name="T38" fmla="*/ 120 w 128"/>
                  <a:gd name="T39" fmla="*/ 92 h 120"/>
                  <a:gd name="T40" fmla="*/ 116 w 128"/>
                  <a:gd name="T41" fmla="*/ 96 h 120"/>
                  <a:gd name="T42" fmla="*/ 80 w 128"/>
                  <a:gd name="T43" fmla="*/ 96 h 120"/>
                  <a:gd name="T44" fmla="*/ 48 w 128"/>
                  <a:gd name="T45" fmla="*/ 96 h 120"/>
                  <a:gd name="T46" fmla="*/ 12 w 128"/>
                  <a:gd name="T47" fmla="*/ 96 h 120"/>
                  <a:gd name="T48" fmla="*/ 8 w 128"/>
                  <a:gd name="T49" fmla="*/ 92 h 120"/>
                  <a:gd name="T50" fmla="*/ 8 w 128"/>
                  <a:gd name="T51" fmla="*/ 12 h 120"/>
                  <a:gd name="T52" fmla="*/ 12 w 128"/>
                  <a:gd name="T53" fmla="*/ 8 h 120"/>
                  <a:gd name="T54" fmla="*/ 116 w 128"/>
                  <a:gd name="T55" fmla="*/ 8 h 120"/>
                  <a:gd name="T56" fmla="*/ 120 w 128"/>
                  <a:gd name="T57" fmla="*/ 12 h 120"/>
                  <a:gd name="T58" fmla="*/ 120 w 128"/>
                  <a:gd name="T59" fmla="*/ 9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28" h="120">
                    <a:moveTo>
                      <a:pt x="116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99"/>
                      <a:pt x="5" y="104"/>
                      <a:pt x="12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9"/>
                      <a:pt x="52" y="109"/>
                      <a:pt x="52" y="109"/>
                    </a:cubicBezTo>
                    <a:cubicBezTo>
                      <a:pt x="27" y="112"/>
                      <a:pt x="27" y="112"/>
                      <a:pt x="27" y="112"/>
                    </a:cubicBezTo>
                    <a:cubicBezTo>
                      <a:pt x="25" y="113"/>
                      <a:pt x="24" y="114"/>
                      <a:pt x="24" y="116"/>
                    </a:cubicBezTo>
                    <a:cubicBezTo>
                      <a:pt x="24" y="118"/>
                      <a:pt x="26" y="120"/>
                      <a:pt x="28" y="120"/>
                    </a:cubicBezTo>
                    <a:cubicBezTo>
                      <a:pt x="100" y="120"/>
                      <a:pt x="100" y="120"/>
                      <a:pt x="100" y="120"/>
                    </a:cubicBezTo>
                    <a:cubicBezTo>
                      <a:pt x="102" y="120"/>
                      <a:pt x="104" y="118"/>
                      <a:pt x="104" y="116"/>
                    </a:cubicBezTo>
                    <a:cubicBezTo>
                      <a:pt x="104" y="114"/>
                      <a:pt x="103" y="113"/>
                      <a:pt x="101" y="112"/>
                    </a:cubicBezTo>
                    <a:cubicBezTo>
                      <a:pt x="76" y="109"/>
                      <a:pt x="76" y="109"/>
                      <a:pt x="76" y="109"/>
                    </a:cubicBezTo>
                    <a:cubicBezTo>
                      <a:pt x="76" y="104"/>
                      <a:pt x="76" y="104"/>
                      <a:pt x="76" y="104"/>
                    </a:cubicBezTo>
                    <a:cubicBezTo>
                      <a:pt x="116" y="104"/>
                      <a:pt x="116" y="104"/>
                      <a:pt x="116" y="104"/>
                    </a:cubicBezTo>
                    <a:cubicBezTo>
                      <a:pt x="12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23" y="0"/>
                      <a:pt x="116" y="0"/>
                    </a:cubicBezTo>
                    <a:close/>
                    <a:moveTo>
                      <a:pt x="120" y="92"/>
                    </a:moveTo>
                    <a:cubicBezTo>
                      <a:pt x="120" y="94"/>
                      <a:pt x="118" y="96"/>
                      <a:pt x="116" y="96"/>
                    </a:cubicBezTo>
                    <a:cubicBezTo>
                      <a:pt x="80" y="96"/>
                      <a:pt x="80" y="96"/>
                      <a:pt x="80" y="96"/>
                    </a:cubicBezTo>
                    <a:cubicBezTo>
                      <a:pt x="48" y="96"/>
                      <a:pt x="48" y="96"/>
                      <a:pt x="48" y="96"/>
                    </a:cubicBezTo>
                    <a:cubicBezTo>
                      <a:pt x="12" y="96"/>
                      <a:pt x="12" y="96"/>
                      <a:pt x="12" y="96"/>
                    </a:cubicBezTo>
                    <a:cubicBezTo>
                      <a:pt x="10" y="96"/>
                      <a:pt x="8" y="94"/>
                      <a:pt x="8" y="9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10"/>
                      <a:pt x="10" y="8"/>
                      <a:pt x="12" y="8"/>
                    </a:cubicBezTo>
                    <a:cubicBezTo>
                      <a:pt x="116" y="8"/>
                      <a:pt x="116" y="8"/>
                      <a:pt x="116" y="8"/>
                    </a:cubicBezTo>
                    <a:cubicBezTo>
                      <a:pt x="118" y="8"/>
                      <a:pt x="120" y="10"/>
                      <a:pt x="120" y="12"/>
                    </a:cubicBezTo>
                    <a:lnTo>
                      <a:pt x="120" y="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cxnSp>
        <p:nvCxnSpPr>
          <p:cNvPr id="32" name="Straight Connector 30"/>
          <p:cNvCxnSpPr/>
          <p:nvPr/>
        </p:nvCxnSpPr>
        <p:spPr>
          <a:xfrm flipH="1">
            <a:off x="3526493" y="4668481"/>
            <a:ext cx="710514" cy="0"/>
          </a:xfrm>
          <a:prstGeom prst="line">
            <a:avLst/>
          </a:prstGeom>
          <a:ln w="19050">
            <a:solidFill>
              <a:schemeClr val="accent5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1"/>
          <p:cNvCxnSpPr/>
          <p:nvPr/>
        </p:nvCxnSpPr>
        <p:spPr>
          <a:xfrm>
            <a:off x="6741364" y="4720065"/>
            <a:ext cx="882996" cy="0"/>
          </a:xfrm>
          <a:prstGeom prst="line">
            <a:avLst/>
          </a:prstGeom>
          <a:ln w="19050">
            <a:solidFill>
              <a:schemeClr val="accent4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7720141" y="4457783"/>
            <a:ext cx="2369894" cy="967012"/>
            <a:chOff x="7720141" y="4457783"/>
            <a:chExt cx="2369894" cy="967012"/>
          </a:xfrm>
        </p:grpSpPr>
        <p:sp>
          <p:nvSpPr>
            <p:cNvPr id="19" name="TextBox 17"/>
            <p:cNvSpPr txBox="1">
              <a:spLocks/>
            </p:cNvSpPr>
            <p:nvPr/>
          </p:nvSpPr>
          <p:spPr>
            <a:xfrm>
              <a:off x="8060266" y="4739511"/>
              <a:ext cx="2029769" cy="685284"/>
            </a:xfrm>
            <a:prstGeom prst="rect">
              <a:avLst/>
            </a:prstGeom>
          </p:spPr>
          <p:txBody>
            <a:bodyPr vert="horz" wrap="square" lIns="91440" tIns="45720" rIns="91440" bIns="45720">
              <a:normAutofit/>
            </a:bodyPr>
            <a:lstStyle/>
            <a:p>
              <a:pPr marL="0" indent="0">
                <a:lnSpc>
                  <a:spcPct val="120000"/>
                </a:lnSpc>
                <a:buNone/>
              </a:pPr>
              <a:r>
                <a:rPr lang="zh-CN" altLang="en-US" sz="1100"/>
                <a:t>此部分内容作为文字排版占位显示（建议使用主题字体）</a:t>
              </a:r>
            </a:p>
          </p:txBody>
        </p:sp>
        <p:sp>
          <p:nvSpPr>
            <p:cNvPr id="20" name="TextBox 18"/>
            <p:cNvSpPr txBox="1"/>
            <p:nvPr/>
          </p:nvSpPr>
          <p:spPr>
            <a:xfrm>
              <a:off x="8123022" y="4457783"/>
              <a:ext cx="1261884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400" b="1"/>
                <a:t>标题文本预设</a:t>
              </a:r>
            </a:p>
          </p:txBody>
        </p:sp>
        <p:grpSp>
          <p:nvGrpSpPr>
            <p:cNvPr id="34" name="Group 32"/>
            <p:cNvGrpSpPr/>
            <p:nvPr/>
          </p:nvGrpSpPr>
          <p:grpSpPr>
            <a:xfrm>
              <a:off x="7720141" y="4566373"/>
              <a:ext cx="437620" cy="291747"/>
              <a:chOff x="9358313" y="3649663"/>
              <a:chExt cx="581025" cy="387350"/>
            </a:xfr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</p:grpSpPr>
          <p:sp>
            <p:nvSpPr>
              <p:cNvPr id="35" name="Freeform: Shape 33"/>
              <p:cNvSpPr>
                <a:spLocks/>
              </p:cNvSpPr>
              <p:nvPr/>
            </p:nvSpPr>
            <p:spPr bwMode="auto">
              <a:xfrm>
                <a:off x="9436101" y="3649663"/>
                <a:ext cx="425450" cy="309563"/>
              </a:xfrm>
              <a:custGeom>
                <a:avLst/>
                <a:gdLst>
                  <a:gd name="T0" fmla="*/ 41 w 367"/>
                  <a:gd name="T1" fmla="*/ 267 h 267"/>
                  <a:gd name="T2" fmla="*/ 325 w 367"/>
                  <a:gd name="T3" fmla="*/ 267 h 267"/>
                  <a:gd name="T4" fmla="*/ 355 w 367"/>
                  <a:gd name="T5" fmla="*/ 255 h 267"/>
                  <a:gd name="T6" fmla="*/ 367 w 367"/>
                  <a:gd name="T7" fmla="*/ 225 h 267"/>
                  <a:gd name="T8" fmla="*/ 367 w 367"/>
                  <a:gd name="T9" fmla="*/ 42 h 267"/>
                  <a:gd name="T10" fmla="*/ 355 w 367"/>
                  <a:gd name="T11" fmla="*/ 12 h 267"/>
                  <a:gd name="T12" fmla="*/ 325 w 367"/>
                  <a:gd name="T13" fmla="*/ 0 h 267"/>
                  <a:gd name="T14" fmla="*/ 41 w 367"/>
                  <a:gd name="T15" fmla="*/ 0 h 267"/>
                  <a:gd name="T16" fmla="*/ 12 w 367"/>
                  <a:gd name="T17" fmla="*/ 12 h 267"/>
                  <a:gd name="T18" fmla="*/ 0 w 367"/>
                  <a:gd name="T19" fmla="*/ 42 h 267"/>
                  <a:gd name="T20" fmla="*/ 0 w 367"/>
                  <a:gd name="T21" fmla="*/ 225 h 267"/>
                  <a:gd name="T22" fmla="*/ 12 w 367"/>
                  <a:gd name="T23" fmla="*/ 255 h 267"/>
                  <a:gd name="T24" fmla="*/ 41 w 367"/>
                  <a:gd name="T25" fmla="*/ 267 h 267"/>
                  <a:gd name="T26" fmla="*/ 33 w 367"/>
                  <a:gd name="T27" fmla="*/ 42 h 267"/>
                  <a:gd name="T28" fmla="*/ 36 w 367"/>
                  <a:gd name="T29" fmla="*/ 36 h 267"/>
                  <a:gd name="T30" fmla="*/ 41 w 367"/>
                  <a:gd name="T31" fmla="*/ 33 h 267"/>
                  <a:gd name="T32" fmla="*/ 325 w 367"/>
                  <a:gd name="T33" fmla="*/ 33 h 267"/>
                  <a:gd name="T34" fmla="*/ 331 w 367"/>
                  <a:gd name="T35" fmla="*/ 36 h 267"/>
                  <a:gd name="T36" fmla="*/ 333 w 367"/>
                  <a:gd name="T37" fmla="*/ 42 h 267"/>
                  <a:gd name="T38" fmla="*/ 333 w 367"/>
                  <a:gd name="T39" fmla="*/ 225 h 267"/>
                  <a:gd name="T40" fmla="*/ 331 w 367"/>
                  <a:gd name="T41" fmla="*/ 231 h 267"/>
                  <a:gd name="T42" fmla="*/ 325 w 367"/>
                  <a:gd name="T43" fmla="*/ 234 h 267"/>
                  <a:gd name="T44" fmla="*/ 41 w 367"/>
                  <a:gd name="T45" fmla="*/ 234 h 267"/>
                  <a:gd name="T46" fmla="*/ 36 w 367"/>
                  <a:gd name="T47" fmla="*/ 231 h 267"/>
                  <a:gd name="T48" fmla="*/ 33 w 367"/>
                  <a:gd name="T49" fmla="*/ 225 h 267"/>
                  <a:gd name="T50" fmla="*/ 33 w 367"/>
                  <a:gd name="T51" fmla="*/ 42 h 267"/>
                  <a:gd name="T52" fmla="*/ 33 w 367"/>
                  <a:gd name="T53" fmla="*/ 42 h 267"/>
                  <a:gd name="T54" fmla="*/ 33 w 367"/>
                  <a:gd name="T55" fmla="*/ 42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67" h="267">
                    <a:moveTo>
                      <a:pt x="41" y="267"/>
                    </a:moveTo>
                    <a:cubicBezTo>
                      <a:pt x="325" y="267"/>
                      <a:pt x="325" y="267"/>
                      <a:pt x="325" y="267"/>
                    </a:cubicBezTo>
                    <a:cubicBezTo>
                      <a:pt x="337" y="267"/>
                      <a:pt x="346" y="263"/>
                      <a:pt x="355" y="255"/>
                    </a:cubicBezTo>
                    <a:cubicBezTo>
                      <a:pt x="363" y="247"/>
                      <a:pt x="367" y="237"/>
                      <a:pt x="367" y="225"/>
                    </a:cubicBezTo>
                    <a:cubicBezTo>
                      <a:pt x="367" y="42"/>
                      <a:pt x="367" y="42"/>
                      <a:pt x="367" y="42"/>
                    </a:cubicBezTo>
                    <a:cubicBezTo>
                      <a:pt x="367" y="30"/>
                      <a:pt x="363" y="20"/>
                      <a:pt x="355" y="12"/>
                    </a:cubicBezTo>
                    <a:cubicBezTo>
                      <a:pt x="346" y="4"/>
                      <a:pt x="337" y="0"/>
                      <a:pt x="325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30" y="0"/>
                      <a:pt x="20" y="4"/>
                      <a:pt x="12" y="12"/>
                    </a:cubicBezTo>
                    <a:cubicBezTo>
                      <a:pt x="4" y="20"/>
                      <a:pt x="0" y="30"/>
                      <a:pt x="0" y="42"/>
                    </a:cubicBezTo>
                    <a:cubicBezTo>
                      <a:pt x="0" y="225"/>
                      <a:pt x="0" y="225"/>
                      <a:pt x="0" y="225"/>
                    </a:cubicBezTo>
                    <a:cubicBezTo>
                      <a:pt x="0" y="237"/>
                      <a:pt x="4" y="247"/>
                      <a:pt x="12" y="255"/>
                    </a:cubicBezTo>
                    <a:cubicBezTo>
                      <a:pt x="20" y="263"/>
                      <a:pt x="30" y="267"/>
                      <a:pt x="41" y="267"/>
                    </a:cubicBezTo>
                    <a:close/>
                    <a:moveTo>
                      <a:pt x="33" y="42"/>
                    </a:moveTo>
                    <a:cubicBezTo>
                      <a:pt x="33" y="39"/>
                      <a:pt x="34" y="37"/>
                      <a:pt x="36" y="36"/>
                    </a:cubicBezTo>
                    <a:cubicBezTo>
                      <a:pt x="37" y="34"/>
                      <a:pt x="39" y="33"/>
                      <a:pt x="41" y="33"/>
                    </a:cubicBezTo>
                    <a:cubicBezTo>
                      <a:pt x="325" y="33"/>
                      <a:pt x="325" y="33"/>
                      <a:pt x="325" y="33"/>
                    </a:cubicBezTo>
                    <a:cubicBezTo>
                      <a:pt x="327" y="33"/>
                      <a:pt x="329" y="34"/>
                      <a:pt x="331" y="36"/>
                    </a:cubicBezTo>
                    <a:cubicBezTo>
                      <a:pt x="333" y="37"/>
                      <a:pt x="333" y="39"/>
                      <a:pt x="333" y="42"/>
                    </a:cubicBezTo>
                    <a:cubicBezTo>
                      <a:pt x="333" y="225"/>
                      <a:pt x="333" y="225"/>
                      <a:pt x="333" y="225"/>
                    </a:cubicBezTo>
                    <a:cubicBezTo>
                      <a:pt x="333" y="228"/>
                      <a:pt x="333" y="229"/>
                      <a:pt x="331" y="231"/>
                    </a:cubicBezTo>
                    <a:cubicBezTo>
                      <a:pt x="329" y="233"/>
                      <a:pt x="327" y="234"/>
                      <a:pt x="325" y="234"/>
                    </a:cubicBezTo>
                    <a:cubicBezTo>
                      <a:pt x="41" y="234"/>
                      <a:pt x="41" y="234"/>
                      <a:pt x="41" y="234"/>
                    </a:cubicBezTo>
                    <a:cubicBezTo>
                      <a:pt x="39" y="234"/>
                      <a:pt x="37" y="233"/>
                      <a:pt x="36" y="231"/>
                    </a:cubicBezTo>
                    <a:cubicBezTo>
                      <a:pt x="34" y="229"/>
                      <a:pt x="33" y="228"/>
                      <a:pt x="33" y="225"/>
                    </a:cubicBezTo>
                    <a:lnTo>
                      <a:pt x="33" y="42"/>
                    </a:lnTo>
                    <a:close/>
                    <a:moveTo>
                      <a:pt x="33" y="42"/>
                    </a:moveTo>
                    <a:cubicBezTo>
                      <a:pt x="33" y="42"/>
                      <a:pt x="33" y="42"/>
                      <a:pt x="33" y="4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Freeform: Shape 34"/>
              <p:cNvSpPr>
                <a:spLocks/>
              </p:cNvSpPr>
              <p:nvPr/>
            </p:nvSpPr>
            <p:spPr bwMode="auto">
              <a:xfrm>
                <a:off x="9358313" y="3979863"/>
                <a:ext cx="581025" cy="57150"/>
              </a:xfrm>
              <a:custGeom>
                <a:avLst/>
                <a:gdLst>
                  <a:gd name="T0" fmla="*/ 459 w 501"/>
                  <a:gd name="T1" fmla="*/ 0 h 50"/>
                  <a:gd name="T2" fmla="*/ 0 w 501"/>
                  <a:gd name="T3" fmla="*/ 0 h 50"/>
                  <a:gd name="T4" fmla="*/ 0 w 501"/>
                  <a:gd name="T5" fmla="*/ 25 h 50"/>
                  <a:gd name="T6" fmla="*/ 12 w 501"/>
                  <a:gd name="T7" fmla="*/ 42 h 50"/>
                  <a:gd name="T8" fmla="*/ 42 w 501"/>
                  <a:gd name="T9" fmla="*/ 50 h 50"/>
                  <a:gd name="T10" fmla="*/ 459 w 501"/>
                  <a:gd name="T11" fmla="*/ 50 h 50"/>
                  <a:gd name="T12" fmla="*/ 488 w 501"/>
                  <a:gd name="T13" fmla="*/ 42 h 50"/>
                  <a:gd name="T14" fmla="*/ 501 w 501"/>
                  <a:gd name="T15" fmla="*/ 25 h 50"/>
                  <a:gd name="T16" fmla="*/ 501 w 501"/>
                  <a:gd name="T17" fmla="*/ 0 h 50"/>
                  <a:gd name="T18" fmla="*/ 459 w 501"/>
                  <a:gd name="T19" fmla="*/ 0 h 50"/>
                  <a:gd name="T20" fmla="*/ 271 w 501"/>
                  <a:gd name="T21" fmla="*/ 25 h 50"/>
                  <a:gd name="T22" fmla="*/ 229 w 501"/>
                  <a:gd name="T23" fmla="*/ 25 h 50"/>
                  <a:gd name="T24" fmla="*/ 225 w 501"/>
                  <a:gd name="T25" fmla="*/ 21 h 50"/>
                  <a:gd name="T26" fmla="*/ 229 w 501"/>
                  <a:gd name="T27" fmla="*/ 16 h 50"/>
                  <a:gd name="T28" fmla="*/ 271 w 501"/>
                  <a:gd name="T29" fmla="*/ 16 h 50"/>
                  <a:gd name="T30" fmla="*/ 275 w 501"/>
                  <a:gd name="T31" fmla="*/ 21 h 50"/>
                  <a:gd name="T32" fmla="*/ 271 w 501"/>
                  <a:gd name="T33" fmla="*/ 25 h 50"/>
                  <a:gd name="T34" fmla="*/ 271 w 501"/>
                  <a:gd name="T35" fmla="*/ 25 h 50"/>
                  <a:gd name="T36" fmla="*/ 271 w 501"/>
                  <a:gd name="T37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1" h="50">
                    <a:moveTo>
                      <a:pt x="45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32"/>
                      <a:pt x="4" y="38"/>
                      <a:pt x="12" y="42"/>
                    </a:cubicBezTo>
                    <a:cubicBezTo>
                      <a:pt x="20" y="47"/>
                      <a:pt x="30" y="50"/>
                      <a:pt x="42" y="50"/>
                    </a:cubicBezTo>
                    <a:cubicBezTo>
                      <a:pt x="459" y="50"/>
                      <a:pt x="459" y="50"/>
                      <a:pt x="459" y="50"/>
                    </a:cubicBezTo>
                    <a:cubicBezTo>
                      <a:pt x="470" y="50"/>
                      <a:pt x="480" y="47"/>
                      <a:pt x="488" y="42"/>
                    </a:cubicBezTo>
                    <a:cubicBezTo>
                      <a:pt x="496" y="38"/>
                      <a:pt x="501" y="32"/>
                      <a:pt x="501" y="25"/>
                    </a:cubicBezTo>
                    <a:cubicBezTo>
                      <a:pt x="501" y="0"/>
                      <a:pt x="501" y="0"/>
                      <a:pt x="501" y="0"/>
                    </a:cubicBezTo>
                    <a:lnTo>
                      <a:pt x="459" y="0"/>
                    </a:lnTo>
                    <a:close/>
                    <a:moveTo>
                      <a:pt x="271" y="25"/>
                    </a:moveTo>
                    <a:cubicBezTo>
                      <a:pt x="229" y="25"/>
                      <a:pt x="229" y="25"/>
                      <a:pt x="229" y="25"/>
                    </a:cubicBezTo>
                    <a:cubicBezTo>
                      <a:pt x="227" y="25"/>
                      <a:pt x="225" y="23"/>
                      <a:pt x="225" y="21"/>
                    </a:cubicBezTo>
                    <a:cubicBezTo>
                      <a:pt x="225" y="18"/>
                      <a:pt x="227" y="16"/>
                      <a:pt x="229" y="16"/>
                    </a:cubicBezTo>
                    <a:cubicBezTo>
                      <a:pt x="271" y="16"/>
                      <a:pt x="271" y="16"/>
                      <a:pt x="271" y="16"/>
                    </a:cubicBezTo>
                    <a:cubicBezTo>
                      <a:pt x="274" y="16"/>
                      <a:pt x="275" y="18"/>
                      <a:pt x="275" y="21"/>
                    </a:cubicBezTo>
                    <a:cubicBezTo>
                      <a:pt x="275" y="23"/>
                      <a:pt x="274" y="25"/>
                      <a:pt x="271" y="25"/>
                    </a:cubicBezTo>
                    <a:close/>
                    <a:moveTo>
                      <a:pt x="271" y="25"/>
                    </a:moveTo>
                    <a:cubicBezTo>
                      <a:pt x="271" y="25"/>
                      <a:pt x="271" y="25"/>
                      <a:pt x="271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57" name="组合 56"/>
          <p:cNvGrpSpPr/>
          <p:nvPr/>
        </p:nvGrpSpPr>
        <p:grpSpPr>
          <a:xfrm rot="1800000">
            <a:off x="6243437" y="2853306"/>
            <a:ext cx="389438" cy="994819"/>
            <a:chOff x="3374572" y="566057"/>
            <a:chExt cx="2296886" cy="5867400"/>
          </a:xfrm>
        </p:grpSpPr>
        <p:sp>
          <p:nvSpPr>
            <p:cNvPr id="58" name="矩形 57"/>
            <p:cNvSpPr/>
            <p:nvPr/>
          </p:nvSpPr>
          <p:spPr>
            <a:xfrm>
              <a:off x="3374572" y="1714500"/>
              <a:ext cx="2296886" cy="4718957"/>
            </a:xfrm>
            <a:prstGeom prst="rect">
              <a:avLst/>
            </a:pr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3374572" y="566057"/>
              <a:ext cx="2296886" cy="2296886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 rot="1800000">
            <a:off x="4378954" y="2548253"/>
            <a:ext cx="389438" cy="994819"/>
            <a:chOff x="3374572" y="566057"/>
            <a:chExt cx="2296886" cy="5867400"/>
          </a:xfrm>
        </p:grpSpPr>
        <p:sp>
          <p:nvSpPr>
            <p:cNvPr id="61" name="矩形 60"/>
            <p:cNvSpPr/>
            <p:nvPr/>
          </p:nvSpPr>
          <p:spPr>
            <a:xfrm>
              <a:off x="3374572" y="1714500"/>
              <a:ext cx="2296886" cy="4718957"/>
            </a:xfrm>
            <a:prstGeom prst="rect">
              <a:avLst/>
            </a:pr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3374572" y="566057"/>
              <a:ext cx="2296886" cy="2296886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6" name="组合 65"/>
          <p:cNvGrpSpPr/>
          <p:nvPr/>
        </p:nvGrpSpPr>
        <p:grpSpPr>
          <a:xfrm rot="1800000">
            <a:off x="6208149" y="4484855"/>
            <a:ext cx="389438" cy="994819"/>
            <a:chOff x="3374572" y="566057"/>
            <a:chExt cx="2296886" cy="5867400"/>
          </a:xfrm>
        </p:grpSpPr>
        <p:sp>
          <p:nvSpPr>
            <p:cNvPr id="67" name="矩形 66"/>
            <p:cNvSpPr/>
            <p:nvPr/>
          </p:nvSpPr>
          <p:spPr>
            <a:xfrm>
              <a:off x="3374572" y="1714500"/>
              <a:ext cx="2296886" cy="4718957"/>
            </a:xfrm>
            <a:prstGeom prst="rect">
              <a:avLst/>
            </a:pr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3374572" y="566057"/>
              <a:ext cx="2296886" cy="2296886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5" name="矩形 54"/>
          <p:cNvSpPr/>
          <p:nvPr/>
        </p:nvSpPr>
        <p:spPr>
          <a:xfrm rot="1800000">
            <a:off x="4476956" y="3240985"/>
            <a:ext cx="1255631" cy="2579696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rot="1800000">
            <a:off x="5121880" y="2785976"/>
            <a:ext cx="1255631" cy="1255631"/>
          </a:xfrm>
          <a:prstGeom prst="ellipse">
            <a:avLst/>
          </a:prstGeom>
          <a:gradFill>
            <a:gsLst>
              <a:gs pos="100000">
                <a:srgbClr val="9933FF"/>
              </a:gs>
              <a:gs pos="0">
                <a:srgbClr val="33CCC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5" name="Group 23"/>
          <p:cNvGrpSpPr/>
          <p:nvPr/>
        </p:nvGrpSpPr>
        <p:grpSpPr>
          <a:xfrm>
            <a:off x="5548921" y="3101798"/>
            <a:ext cx="390522" cy="323848"/>
            <a:chOff x="6289676" y="3660775"/>
            <a:chExt cx="260350" cy="215900"/>
          </a:xfrm>
          <a:solidFill>
            <a:schemeClr val="bg1"/>
          </a:solidFill>
        </p:grpSpPr>
        <p:sp>
          <p:nvSpPr>
            <p:cNvPr id="50" name="Oval 48"/>
            <p:cNvSpPr>
              <a:spLocks/>
            </p:cNvSpPr>
            <p:nvPr/>
          </p:nvSpPr>
          <p:spPr bwMode="auto">
            <a:xfrm>
              <a:off x="6392864" y="3822700"/>
              <a:ext cx="53975" cy="539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Freeform: Shape 49"/>
            <p:cNvSpPr>
              <a:spLocks/>
            </p:cNvSpPr>
            <p:nvPr/>
          </p:nvSpPr>
          <p:spPr bwMode="auto">
            <a:xfrm>
              <a:off x="6348414" y="3762375"/>
              <a:ext cx="142875" cy="52388"/>
            </a:xfrm>
            <a:custGeom>
              <a:avLst/>
              <a:gdLst>
                <a:gd name="T0" fmla="*/ 50 w 54"/>
                <a:gd name="T1" fmla="*/ 20 h 20"/>
                <a:gd name="T2" fmla="*/ 46 w 54"/>
                <a:gd name="T3" fmla="*/ 18 h 20"/>
                <a:gd name="T4" fmla="*/ 27 w 54"/>
                <a:gd name="T5" fmla="*/ 8 h 20"/>
                <a:gd name="T6" fmla="*/ 8 w 54"/>
                <a:gd name="T7" fmla="*/ 18 h 20"/>
                <a:gd name="T8" fmla="*/ 2 w 54"/>
                <a:gd name="T9" fmla="*/ 19 h 20"/>
                <a:gd name="T10" fmla="*/ 1 w 54"/>
                <a:gd name="T11" fmla="*/ 13 h 20"/>
                <a:gd name="T12" fmla="*/ 27 w 54"/>
                <a:gd name="T13" fmla="*/ 0 h 20"/>
                <a:gd name="T14" fmla="*/ 53 w 54"/>
                <a:gd name="T15" fmla="*/ 13 h 20"/>
                <a:gd name="T16" fmla="*/ 52 w 54"/>
                <a:gd name="T17" fmla="*/ 19 h 20"/>
                <a:gd name="T18" fmla="*/ 50 w 54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20">
                  <a:moveTo>
                    <a:pt x="50" y="20"/>
                  </a:moveTo>
                  <a:cubicBezTo>
                    <a:pt x="48" y="20"/>
                    <a:pt x="47" y="19"/>
                    <a:pt x="46" y="18"/>
                  </a:cubicBezTo>
                  <a:cubicBezTo>
                    <a:pt x="42" y="12"/>
                    <a:pt x="35" y="8"/>
                    <a:pt x="27" y="8"/>
                  </a:cubicBezTo>
                  <a:cubicBezTo>
                    <a:pt x="19" y="8"/>
                    <a:pt x="12" y="12"/>
                    <a:pt x="8" y="18"/>
                  </a:cubicBezTo>
                  <a:cubicBezTo>
                    <a:pt x="6" y="20"/>
                    <a:pt x="4" y="20"/>
                    <a:pt x="2" y="19"/>
                  </a:cubicBezTo>
                  <a:cubicBezTo>
                    <a:pt x="0" y="17"/>
                    <a:pt x="0" y="15"/>
                    <a:pt x="1" y="13"/>
                  </a:cubicBezTo>
                  <a:cubicBezTo>
                    <a:pt x="7" y="5"/>
                    <a:pt x="17" y="0"/>
                    <a:pt x="27" y="0"/>
                  </a:cubicBezTo>
                  <a:cubicBezTo>
                    <a:pt x="37" y="0"/>
                    <a:pt x="47" y="5"/>
                    <a:pt x="53" y="13"/>
                  </a:cubicBezTo>
                  <a:cubicBezTo>
                    <a:pt x="54" y="15"/>
                    <a:pt x="54" y="17"/>
                    <a:pt x="52" y="19"/>
                  </a:cubicBezTo>
                  <a:cubicBezTo>
                    <a:pt x="51" y="19"/>
                    <a:pt x="50" y="20"/>
                    <a:pt x="5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Freeform: Shape 50"/>
            <p:cNvSpPr>
              <a:spLocks/>
            </p:cNvSpPr>
            <p:nvPr/>
          </p:nvSpPr>
          <p:spPr bwMode="auto">
            <a:xfrm>
              <a:off x="6289676" y="3660775"/>
              <a:ext cx="260350" cy="69850"/>
            </a:xfrm>
            <a:custGeom>
              <a:avLst/>
              <a:gdLst>
                <a:gd name="T0" fmla="*/ 4 w 98"/>
                <a:gd name="T1" fmla="*/ 26 h 26"/>
                <a:gd name="T2" fmla="*/ 1 w 98"/>
                <a:gd name="T3" fmla="*/ 25 h 26"/>
                <a:gd name="T4" fmla="*/ 2 w 98"/>
                <a:gd name="T5" fmla="*/ 19 h 26"/>
                <a:gd name="T6" fmla="*/ 49 w 98"/>
                <a:gd name="T7" fmla="*/ 0 h 26"/>
                <a:gd name="T8" fmla="*/ 96 w 98"/>
                <a:gd name="T9" fmla="*/ 19 h 26"/>
                <a:gd name="T10" fmla="*/ 97 w 98"/>
                <a:gd name="T11" fmla="*/ 25 h 26"/>
                <a:gd name="T12" fmla="*/ 91 w 98"/>
                <a:gd name="T13" fmla="*/ 25 h 26"/>
                <a:gd name="T14" fmla="*/ 49 w 98"/>
                <a:gd name="T15" fmla="*/ 8 h 26"/>
                <a:gd name="T16" fmla="*/ 7 w 98"/>
                <a:gd name="T17" fmla="*/ 25 h 26"/>
                <a:gd name="T18" fmla="*/ 4 w 98"/>
                <a:gd name="T1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26">
                  <a:moveTo>
                    <a:pt x="4" y="26"/>
                  </a:moveTo>
                  <a:cubicBezTo>
                    <a:pt x="3" y="26"/>
                    <a:pt x="2" y="25"/>
                    <a:pt x="1" y="25"/>
                  </a:cubicBezTo>
                  <a:cubicBezTo>
                    <a:pt x="0" y="23"/>
                    <a:pt x="0" y="20"/>
                    <a:pt x="2" y="19"/>
                  </a:cubicBezTo>
                  <a:cubicBezTo>
                    <a:pt x="15" y="7"/>
                    <a:pt x="31" y="0"/>
                    <a:pt x="49" y="0"/>
                  </a:cubicBezTo>
                  <a:cubicBezTo>
                    <a:pt x="67" y="0"/>
                    <a:pt x="83" y="7"/>
                    <a:pt x="96" y="19"/>
                  </a:cubicBezTo>
                  <a:cubicBezTo>
                    <a:pt x="98" y="20"/>
                    <a:pt x="98" y="23"/>
                    <a:pt x="97" y="25"/>
                  </a:cubicBezTo>
                  <a:cubicBezTo>
                    <a:pt x="95" y="26"/>
                    <a:pt x="93" y="26"/>
                    <a:pt x="91" y="25"/>
                  </a:cubicBezTo>
                  <a:cubicBezTo>
                    <a:pt x="79" y="14"/>
                    <a:pt x="65" y="8"/>
                    <a:pt x="49" y="8"/>
                  </a:cubicBezTo>
                  <a:cubicBezTo>
                    <a:pt x="33" y="8"/>
                    <a:pt x="19" y="14"/>
                    <a:pt x="7" y="25"/>
                  </a:cubicBezTo>
                  <a:cubicBezTo>
                    <a:pt x="6" y="26"/>
                    <a:pt x="5" y="26"/>
                    <a:pt x="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Freeform: Shape 51"/>
            <p:cNvSpPr>
              <a:spLocks/>
            </p:cNvSpPr>
            <p:nvPr/>
          </p:nvSpPr>
          <p:spPr bwMode="auto">
            <a:xfrm>
              <a:off x="6318251" y="3711575"/>
              <a:ext cx="203200" cy="60325"/>
            </a:xfrm>
            <a:custGeom>
              <a:avLst/>
              <a:gdLst>
                <a:gd name="T0" fmla="*/ 72 w 76"/>
                <a:gd name="T1" fmla="*/ 22 h 23"/>
                <a:gd name="T2" fmla="*/ 69 w 76"/>
                <a:gd name="T3" fmla="*/ 21 h 23"/>
                <a:gd name="T4" fmla="*/ 38 w 76"/>
                <a:gd name="T5" fmla="*/ 8 h 23"/>
                <a:gd name="T6" fmla="*/ 7 w 76"/>
                <a:gd name="T7" fmla="*/ 21 h 23"/>
                <a:gd name="T8" fmla="*/ 1 w 76"/>
                <a:gd name="T9" fmla="*/ 21 h 23"/>
                <a:gd name="T10" fmla="*/ 1 w 76"/>
                <a:gd name="T11" fmla="*/ 15 h 23"/>
                <a:gd name="T12" fmla="*/ 38 w 76"/>
                <a:gd name="T13" fmla="*/ 0 h 23"/>
                <a:gd name="T14" fmla="*/ 75 w 76"/>
                <a:gd name="T15" fmla="*/ 15 h 23"/>
                <a:gd name="T16" fmla="*/ 75 w 76"/>
                <a:gd name="T17" fmla="*/ 21 h 23"/>
                <a:gd name="T18" fmla="*/ 72 w 76"/>
                <a:gd name="T19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23">
                  <a:moveTo>
                    <a:pt x="72" y="22"/>
                  </a:moveTo>
                  <a:cubicBezTo>
                    <a:pt x="71" y="22"/>
                    <a:pt x="70" y="22"/>
                    <a:pt x="69" y="21"/>
                  </a:cubicBezTo>
                  <a:cubicBezTo>
                    <a:pt x="61" y="13"/>
                    <a:pt x="50" y="8"/>
                    <a:pt x="38" y="8"/>
                  </a:cubicBezTo>
                  <a:cubicBezTo>
                    <a:pt x="26" y="8"/>
                    <a:pt x="15" y="13"/>
                    <a:pt x="7" y="21"/>
                  </a:cubicBezTo>
                  <a:cubicBezTo>
                    <a:pt x="5" y="23"/>
                    <a:pt x="3" y="23"/>
                    <a:pt x="1" y="21"/>
                  </a:cubicBezTo>
                  <a:cubicBezTo>
                    <a:pt x="0" y="19"/>
                    <a:pt x="0" y="17"/>
                    <a:pt x="1" y="15"/>
                  </a:cubicBezTo>
                  <a:cubicBezTo>
                    <a:pt x="11" y="6"/>
                    <a:pt x="24" y="0"/>
                    <a:pt x="38" y="0"/>
                  </a:cubicBezTo>
                  <a:cubicBezTo>
                    <a:pt x="52" y="0"/>
                    <a:pt x="65" y="6"/>
                    <a:pt x="75" y="15"/>
                  </a:cubicBezTo>
                  <a:cubicBezTo>
                    <a:pt x="76" y="17"/>
                    <a:pt x="76" y="19"/>
                    <a:pt x="75" y="21"/>
                  </a:cubicBezTo>
                  <a:cubicBezTo>
                    <a:pt x="74" y="22"/>
                    <a:pt x="73" y="22"/>
                    <a:pt x="7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6" name="TextBox 24"/>
          <p:cNvSpPr txBox="1"/>
          <p:nvPr/>
        </p:nvSpPr>
        <p:spPr>
          <a:xfrm>
            <a:off x="5348657" y="3492585"/>
            <a:ext cx="792205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ctr"/>
            <a:r>
              <a:rPr lang="id-ID" sz="1400" b="1" dirty="0">
                <a:solidFill>
                  <a:schemeClr val="bg1"/>
                </a:solidFill>
              </a:rPr>
              <a:t>Source</a:t>
            </a:r>
          </a:p>
        </p:txBody>
      </p:sp>
      <p:grpSp>
        <p:nvGrpSpPr>
          <p:cNvPr id="63" name="组合 62"/>
          <p:cNvGrpSpPr/>
          <p:nvPr/>
        </p:nvGrpSpPr>
        <p:grpSpPr>
          <a:xfrm rot="1800000">
            <a:off x="4035148" y="4442351"/>
            <a:ext cx="389438" cy="994819"/>
            <a:chOff x="3374572" y="566057"/>
            <a:chExt cx="2296886" cy="5867400"/>
          </a:xfrm>
        </p:grpSpPr>
        <p:sp>
          <p:nvSpPr>
            <p:cNvPr id="64" name="矩形 63"/>
            <p:cNvSpPr/>
            <p:nvPr/>
          </p:nvSpPr>
          <p:spPr>
            <a:xfrm>
              <a:off x="3374572" y="1714500"/>
              <a:ext cx="2296886" cy="4718957"/>
            </a:xfrm>
            <a:prstGeom prst="rect">
              <a:avLst/>
            </a:pr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3374572" y="566057"/>
              <a:ext cx="2296886" cy="2296886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377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4000">
        <p14:prism isInverted="1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3" grpId="0" animBg="1"/>
      <p:bldP spid="55" grpId="0" animBg="1"/>
      <p:bldP spid="5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 67"/>
          <p:cNvSpPr/>
          <p:nvPr/>
        </p:nvSpPr>
        <p:spPr>
          <a:xfrm rot="1800000">
            <a:off x="8081268" y="2112379"/>
            <a:ext cx="1459376" cy="2998291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 rot="1800000">
            <a:off x="1519591" y="2112379"/>
            <a:ext cx="1459376" cy="2998291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 rot="1800000">
            <a:off x="4923445" y="2118219"/>
            <a:ext cx="1515441" cy="3113477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8599194" y="3159800"/>
            <a:ext cx="1916147" cy="961177"/>
            <a:chOff x="8599194" y="3159800"/>
            <a:chExt cx="1916147" cy="961177"/>
          </a:xfrm>
        </p:grpSpPr>
        <p:sp>
          <p:nvSpPr>
            <p:cNvPr id="46" name="矩形 45"/>
            <p:cNvSpPr/>
            <p:nvPr/>
          </p:nvSpPr>
          <p:spPr>
            <a:xfrm>
              <a:off x="8721448" y="3159800"/>
              <a:ext cx="1671638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accent3">
                      <a:lumMod val="100000"/>
                    </a:schemeClr>
                  </a:solidFill>
                </a:rPr>
                <a:t>关键词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8599194" y="3549477"/>
              <a:ext cx="1916147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</a:t>
              </a:r>
              <a:b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280917" y="4585518"/>
            <a:ext cx="2552700" cy="787574"/>
            <a:chOff x="8776353" y="4514851"/>
            <a:chExt cx="2552700" cy="787574"/>
          </a:xfrm>
        </p:grpSpPr>
        <p:sp>
          <p:nvSpPr>
            <p:cNvPr id="49" name="矩形: 圆角 45"/>
            <p:cNvSpPr/>
            <p:nvPr/>
          </p:nvSpPr>
          <p:spPr>
            <a:xfrm>
              <a:off x="8776353" y="4514851"/>
              <a:ext cx="2552700" cy="19685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pattFill prst="pct5">
                    <a:fgClr>
                      <a:srgbClr val="E4E6EA"/>
                    </a:fgClr>
                    <a:bgClr>
                      <a:srgbClr val="ADB5BF"/>
                    </a:bgClr>
                  </a:patt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tx1">
                      <a:lumMod val="20000"/>
                      <a:lumOff val="8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矩形: 圆角 46"/>
            <p:cNvSpPr/>
            <p:nvPr/>
          </p:nvSpPr>
          <p:spPr>
            <a:xfrm>
              <a:off x="8827153" y="4542214"/>
              <a:ext cx="1866247" cy="14212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矩形: 圆角 47"/>
            <p:cNvSpPr/>
            <p:nvPr/>
          </p:nvSpPr>
          <p:spPr>
            <a:xfrm>
              <a:off x="8776353" y="4806103"/>
              <a:ext cx="2552700" cy="19685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pattFill prst="pct5">
                    <a:fgClr>
                      <a:srgbClr val="E4E6EA"/>
                    </a:fgClr>
                    <a:bgClr>
                      <a:srgbClr val="ADB5BF"/>
                    </a:bgClr>
                  </a:patt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tx1">
                      <a:lumMod val="20000"/>
                      <a:lumOff val="8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矩形: 圆角 48"/>
            <p:cNvSpPr/>
            <p:nvPr/>
          </p:nvSpPr>
          <p:spPr>
            <a:xfrm>
              <a:off x="8827152" y="4833466"/>
              <a:ext cx="891523" cy="14212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矩形: 圆角 49"/>
            <p:cNvSpPr/>
            <p:nvPr/>
          </p:nvSpPr>
          <p:spPr>
            <a:xfrm>
              <a:off x="8776353" y="5105575"/>
              <a:ext cx="2552700" cy="19685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pattFill prst="pct5">
                    <a:fgClr>
                      <a:srgbClr val="E4E6EA"/>
                    </a:fgClr>
                    <a:bgClr>
                      <a:srgbClr val="ADB5BF"/>
                    </a:bgClr>
                  </a:patt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tx1">
                      <a:lumMod val="20000"/>
                      <a:lumOff val="8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矩形: 圆角 50"/>
            <p:cNvSpPr/>
            <p:nvPr/>
          </p:nvSpPr>
          <p:spPr>
            <a:xfrm>
              <a:off x="8827153" y="5132938"/>
              <a:ext cx="1323322" cy="14212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605404" y="5837634"/>
            <a:ext cx="2981193" cy="340519"/>
            <a:chOff x="4554543" y="5837634"/>
            <a:chExt cx="2981193" cy="340519"/>
          </a:xfrm>
        </p:grpSpPr>
        <p:grpSp>
          <p:nvGrpSpPr>
            <p:cNvPr id="36" name="组合 35"/>
            <p:cNvGrpSpPr/>
            <p:nvPr/>
          </p:nvGrpSpPr>
          <p:grpSpPr>
            <a:xfrm>
              <a:off x="4554543" y="5837634"/>
              <a:ext cx="687145" cy="340519"/>
              <a:chOff x="4152900" y="5542359"/>
              <a:chExt cx="687145" cy="340519"/>
            </a:xfrm>
          </p:grpSpPr>
          <p:sp>
            <p:nvSpPr>
              <p:cNvPr id="43" name="椭圆 42"/>
              <p:cNvSpPr/>
              <p:nvPr/>
            </p:nvSpPr>
            <p:spPr>
              <a:xfrm>
                <a:off x="4152900" y="5657849"/>
                <a:ext cx="109538" cy="109538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4152900" y="5542359"/>
                <a:ext cx="687145" cy="340519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dk1">
                        <a:lumMod val="100000"/>
                      </a:schemeClr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zh-CN" altLang="en-US" sz="1000" dirty="0">
                    <a:solidFill>
                      <a:schemeClr val="dk1">
                        <a:lumMod val="100000"/>
                      </a:schemeClr>
                    </a:solidFill>
                  </a:rPr>
                  <a:t>关键词</a:t>
                </a: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5701567" y="5837634"/>
              <a:ext cx="687145" cy="340519"/>
              <a:chOff x="5164469" y="5542359"/>
              <a:chExt cx="687145" cy="340519"/>
            </a:xfrm>
          </p:grpSpPr>
          <p:sp>
            <p:nvSpPr>
              <p:cNvPr id="41" name="椭圆 40"/>
              <p:cNvSpPr/>
              <p:nvPr/>
            </p:nvSpPr>
            <p:spPr>
              <a:xfrm>
                <a:off x="5164469" y="5657849"/>
                <a:ext cx="109538" cy="109538"/>
              </a:xfrm>
              <a:prstGeom prst="ellipse">
                <a:avLst/>
              </a:prstGeom>
              <a:solidFill>
                <a:schemeClr val="accent2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5164469" y="5542359"/>
                <a:ext cx="687145" cy="340519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dk1">
                        <a:lumMod val="100000"/>
                      </a:schemeClr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zh-CN" altLang="en-US" sz="1000" dirty="0">
                    <a:solidFill>
                      <a:schemeClr val="dk1">
                        <a:lumMod val="100000"/>
                      </a:schemeClr>
                    </a:solidFill>
                  </a:rPr>
                  <a:t>关键词</a:t>
                </a: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6848591" y="5837634"/>
              <a:ext cx="687145" cy="340519"/>
              <a:chOff x="6474157" y="5419744"/>
              <a:chExt cx="687145" cy="340519"/>
            </a:xfrm>
          </p:grpSpPr>
          <p:sp>
            <p:nvSpPr>
              <p:cNvPr id="39" name="椭圆 38"/>
              <p:cNvSpPr/>
              <p:nvPr/>
            </p:nvSpPr>
            <p:spPr>
              <a:xfrm>
                <a:off x="6474157" y="5535234"/>
                <a:ext cx="109538" cy="109538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6474157" y="5419744"/>
                <a:ext cx="687145" cy="340519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dk1">
                        <a:lumMod val="100000"/>
                      </a:schemeClr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anchor="ctr">
                <a:normAutofit/>
              </a:bodyPr>
              <a:lstStyle/>
              <a:p>
                <a:pPr algn="ctr"/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关键词</a:t>
                </a: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1766089" y="4585518"/>
            <a:ext cx="2552700" cy="787574"/>
            <a:chOff x="1066800" y="4514851"/>
            <a:chExt cx="2552700" cy="787574"/>
          </a:xfrm>
        </p:grpSpPr>
        <p:sp>
          <p:nvSpPr>
            <p:cNvPr id="30" name="矩形: 圆角 33"/>
            <p:cNvSpPr/>
            <p:nvPr/>
          </p:nvSpPr>
          <p:spPr>
            <a:xfrm>
              <a:off x="1066800" y="4514851"/>
              <a:ext cx="2552700" cy="19685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pattFill prst="pct5">
                    <a:fgClr>
                      <a:srgbClr val="E4E6EA"/>
                    </a:fgClr>
                    <a:bgClr>
                      <a:srgbClr val="ADB5BF"/>
                    </a:bgClr>
                  </a:patt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tx1">
                      <a:lumMod val="20000"/>
                      <a:lumOff val="8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矩形: 圆角 34"/>
            <p:cNvSpPr/>
            <p:nvPr/>
          </p:nvSpPr>
          <p:spPr>
            <a:xfrm>
              <a:off x="1117600" y="4542214"/>
              <a:ext cx="1295400" cy="14212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矩形: 圆角 35"/>
            <p:cNvSpPr/>
            <p:nvPr/>
          </p:nvSpPr>
          <p:spPr>
            <a:xfrm>
              <a:off x="1066800" y="4806103"/>
              <a:ext cx="2552700" cy="19685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pattFill prst="pct5">
                    <a:fgClr>
                      <a:srgbClr val="E4E6EA"/>
                    </a:fgClr>
                    <a:bgClr>
                      <a:srgbClr val="ADB5BF"/>
                    </a:bgClr>
                  </a:patt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tx1">
                      <a:lumMod val="20000"/>
                      <a:lumOff val="8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矩形: 圆角 36"/>
            <p:cNvSpPr/>
            <p:nvPr/>
          </p:nvSpPr>
          <p:spPr>
            <a:xfrm>
              <a:off x="1117599" y="4833466"/>
              <a:ext cx="1820863" cy="14212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矩形: 圆角 37"/>
            <p:cNvSpPr/>
            <p:nvPr/>
          </p:nvSpPr>
          <p:spPr>
            <a:xfrm>
              <a:off x="1066800" y="5105575"/>
              <a:ext cx="2552700" cy="19685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pattFill prst="pct5">
                    <a:fgClr>
                      <a:srgbClr val="E4E6EA"/>
                    </a:fgClr>
                    <a:bgClr>
                      <a:srgbClr val="ADB5BF"/>
                    </a:bgClr>
                  </a:patt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tx1">
                      <a:lumMod val="20000"/>
                      <a:lumOff val="8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矩形: 圆角 38"/>
            <p:cNvSpPr/>
            <p:nvPr/>
          </p:nvSpPr>
          <p:spPr>
            <a:xfrm>
              <a:off x="1117600" y="5132938"/>
              <a:ext cx="1630364" cy="14212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030057" y="3159800"/>
            <a:ext cx="2024764" cy="961177"/>
            <a:chOff x="2030057" y="3159800"/>
            <a:chExt cx="2024764" cy="961177"/>
          </a:xfrm>
        </p:grpSpPr>
        <p:sp>
          <p:nvSpPr>
            <p:cNvPr id="24" name="矩形 23"/>
            <p:cNvSpPr/>
            <p:nvPr/>
          </p:nvSpPr>
          <p:spPr>
            <a:xfrm>
              <a:off x="2206620" y="3159800"/>
              <a:ext cx="1671638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100" b="1">
                  <a:solidFill>
                    <a:schemeClr val="accent1">
                      <a:lumMod val="100000"/>
                    </a:schemeClr>
                  </a:solidFill>
                </a:rPr>
                <a:t>关键词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2030057" y="3549477"/>
              <a:ext cx="2024764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</a:t>
              </a:r>
              <a:b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023503" y="4585518"/>
            <a:ext cx="2552700" cy="787574"/>
            <a:chOff x="5023503" y="4514851"/>
            <a:chExt cx="2552700" cy="787574"/>
          </a:xfrm>
        </p:grpSpPr>
        <p:sp>
          <p:nvSpPr>
            <p:cNvPr id="16" name="矩形: 圆角 39"/>
            <p:cNvSpPr/>
            <p:nvPr/>
          </p:nvSpPr>
          <p:spPr>
            <a:xfrm>
              <a:off x="5023503" y="4514851"/>
              <a:ext cx="2552700" cy="19685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pattFill prst="pct5">
                    <a:fgClr>
                      <a:srgbClr val="E4E6EA"/>
                    </a:fgClr>
                    <a:bgClr>
                      <a:srgbClr val="ADB5BF"/>
                    </a:bgClr>
                  </a:patt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tx1">
                      <a:lumMod val="20000"/>
                      <a:lumOff val="8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矩形: 圆角 40"/>
            <p:cNvSpPr/>
            <p:nvPr/>
          </p:nvSpPr>
          <p:spPr>
            <a:xfrm>
              <a:off x="5074303" y="4542214"/>
              <a:ext cx="2028172" cy="14212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矩形: 圆角 41"/>
            <p:cNvSpPr/>
            <p:nvPr/>
          </p:nvSpPr>
          <p:spPr>
            <a:xfrm>
              <a:off x="5023503" y="4806103"/>
              <a:ext cx="2552700" cy="19685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pattFill prst="pct5">
                    <a:fgClr>
                      <a:srgbClr val="E4E6EA"/>
                    </a:fgClr>
                    <a:bgClr>
                      <a:srgbClr val="ADB5BF"/>
                    </a:bgClr>
                  </a:patt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tx1">
                      <a:lumMod val="20000"/>
                      <a:lumOff val="8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矩形: 圆角 42"/>
            <p:cNvSpPr/>
            <p:nvPr/>
          </p:nvSpPr>
          <p:spPr>
            <a:xfrm>
              <a:off x="5074302" y="4833466"/>
              <a:ext cx="1820863" cy="14212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矩形: 圆角 43"/>
            <p:cNvSpPr/>
            <p:nvPr/>
          </p:nvSpPr>
          <p:spPr>
            <a:xfrm>
              <a:off x="5023503" y="5105575"/>
              <a:ext cx="2552700" cy="196850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pattFill prst="pct5">
                    <a:fgClr>
                      <a:srgbClr val="E4E6EA"/>
                    </a:fgClr>
                    <a:bgClr>
                      <a:srgbClr val="ADB5BF"/>
                    </a:bgClr>
                  </a:patt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tx1">
                      <a:lumMod val="20000"/>
                      <a:lumOff val="8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矩形: 圆角 44"/>
            <p:cNvSpPr/>
            <p:nvPr/>
          </p:nvSpPr>
          <p:spPr>
            <a:xfrm>
              <a:off x="5074303" y="5132938"/>
              <a:ext cx="1323322" cy="14212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269168" y="3159800"/>
            <a:ext cx="2061370" cy="961177"/>
            <a:chOff x="5269168" y="3159800"/>
            <a:chExt cx="2061370" cy="961177"/>
          </a:xfrm>
        </p:grpSpPr>
        <p:sp>
          <p:nvSpPr>
            <p:cNvPr id="10" name="矩形 9"/>
            <p:cNvSpPr/>
            <p:nvPr/>
          </p:nvSpPr>
          <p:spPr>
            <a:xfrm>
              <a:off x="5464034" y="3159800"/>
              <a:ext cx="1671638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100" b="1">
                  <a:solidFill>
                    <a:schemeClr val="accent2">
                      <a:lumMod val="100000"/>
                    </a:schemeClr>
                  </a:solidFill>
                </a:rPr>
                <a:t>关键词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269168" y="3549477"/>
              <a:ext cx="2061370" cy="57150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dk2">
                      <a:lumMod val="100000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  <a:t>此部分内容作为文字排版占位显示</a:t>
              </a:r>
              <a:b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  <a:t>（建议使用主题字体）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269164" y="1583539"/>
            <a:ext cx="1459376" cy="1459376"/>
            <a:chOff x="2269164" y="1583539"/>
            <a:chExt cx="1459376" cy="1459376"/>
          </a:xfrm>
        </p:grpSpPr>
        <p:sp>
          <p:nvSpPr>
            <p:cNvPr id="60" name="椭圆 59"/>
            <p:cNvSpPr/>
            <p:nvPr/>
          </p:nvSpPr>
          <p:spPr>
            <a:xfrm rot="1800000">
              <a:off x="2269164" y="1583539"/>
              <a:ext cx="1459376" cy="1459376"/>
            </a:xfrm>
            <a:prstGeom prst="ellipse">
              <a:avLst/>
            </a:pr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2715565" y="1832840"/>
              <a:ext cx="82345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dirty="0" smtClean="0">
                  <a:solidFill>
                    <a:schemeClr val="bg1"/>
                  </a:solidFill>
                  <a:latin typeface="RockoUltraFLF" panose="02000603030000020004" pitchFamily="2" charset="-122"/>
                  <a:ea typeface="RockoUltraFLF" panose="02000603030000020004" pitchFamily="2" charset="-122"/>
                </a:rPr>
                <a:t>1</a:t>
              </a:r>
              <a:endParaRPr lang="zh-CN" altLang="en-US" sz="6000" dirty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701814" y="1569062"/>
            <a:ext cx="1515441" cy="1515441"/>
            <a:chOff x="5701814" y="1569062"/>
            <a:chExt cx="1515441" cy="1515441"/>
          </a:xfrm>
        </p:grpSpPr>
        <p:sp>
          <p:nvSpPr>
            <p:cNvPr id="63" name="椭圆 62"/>
            <p:cNvSpPr/>
            <p:nvPr/>
          </p:nvSpPr>
          <p:spPr>
            <a:xfrm rot="1800000">
              <a:off x="5701814" y="1569062"/>
              <a:ext cx="1515441" cy="1515441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6111283" y="1832431"/>
              <a:ext cx="82345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dirty="0" smtClean="0">
                  <a:solidFill>
                    <a:schemeClr val="bg1"/>
                  </a:solidFill>
                  <a:latin typeface="RockoUltraFLF" panose="02000603030000020004" pitchFamily="2" charset="-122"/>
                  <a:ea typeface="RockoUltraFLF" panose="02000603030000020004" pitchFamily="2" charset="-122"/>
                </a:rPr>
                <a:t>2</a:t>
              </a:r>
              <a:endParaRPr lang="zh-CN" altLang="en-US" sz="6000" dirty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830841" y="1583539"/>
            <a:ext cx="1459376" cy="1459376"/>
            <a:chOff x="8830841" y="1583539"/>
            <a:chExt cx="1459376" cy="1459376"/>
          </a:xfrm>
        </p:grpSpPr>
        <p:sp>
          <p:nvSpPr>
            <p:cNvPr id="69" name="椭圆 68"/>
            <p:cNvSpPr/>
            <p:nvPr/>
          </p:nvSpPr>
          <p:spPr>
            <a:xfrm rot="1800000">
              <a:off x="8830841" y="1583539"/>
              <a:ext cx="1459376" cy="1459376"/>
            </a:xfrm>
            <a:prstGeom prst="ellipse">
              <a:avLst/>
            </a:prstGeom>
            <a:gradFill>
              <a:gsLst>
                <a:gs pos="0">
                  <a:srgbClr val="33CCCC"/>
                </a:gs>
                <a:gs pos="100000">
                  <a:srgbClr val="9966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9223239" y="1822391"/>
              <a:ext cx="82345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dirty="0" smtClean="0">
                  <a:solidFill>
                    <a:schemeClr val="bg1"/>
                  </a:solidFill>
                  <a:latin typeface="RockoUltraFLF" panose="02000603030000020004" pitchFamily="2" charset="-122"/>
                  <a:ea typeface="RockoUltraFLF" panose="02000603030000020004" pitchFamily="2" charset="-122"/>
                </a:rPr>
                <a:t>3</a:t>
              </a:r>
              <a:endParaRPr lang="zh-CN" altLang="en-US" sz="6000" dirty="0">
                <a:solidFill>
                  <a:schemeClr val="bg1"/>
                </a:solidFill>
                <a:latin typeface="RockoUltraFLF" panose="02000603030000020004" pitchFamily="2" charset="-122"/>
                <a:ea typeface="RockoUltraFLF" panose="02000603030000020004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2643231"/>
      </p:ext>
    </p:extLst>
  </p:cSld>
  <p:clrMapOvr>
    <a:masterClrMapping/>
  </p:clrMapOvr>
  <p:transition spd="slow" advClick="0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59" grpId="0" animBg="1"/>
      <p:bldP spid="6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8195262" y="363471"/>
            <a:ext cx="3542178" cy="3072062"/>
            <a:chOff x="8207673" y="304812"/>
            <a:chExt cx="3542178" cy="3072062"/>
          </a:xfrm>
        </p:grpSpPr>
        <p:sp>
          <p:nvSpPr>
            <p:cNvPr id="39" name="矩形 2"/>
            <p:cNvSpPr/>
            <p:nvPr/>
          </p:nvSpPr>
          <p:spPr>
            <a:xfrm rot="1344023">
              <a:off x="8207673" y="304812"/>
              <a:ext cx="3063121" cy="3072062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1675 w 2979525"/>
                <a:gd name="connsiteY0" fmla="*/ 2132024 h 5799813"/>
                <a:gd name="connsiteX1" fmla="*/ 2963209 w 2979525"/>
                <a:gd name="connsiteY1" fmla="*/ 0 h 5799813"/>
                <a:gd name="connsiteX2" fmla="*/ 2979525 w 2979525"/>
                <a:gd name="connsiteY2" fmla="*/ 5799813 h 5799813"/>
                <a:gd name="connsiteX3" fmla="*/ 0 w 2979525"/>
                <a:gd name="connsiteY3" fmla="*/ 5798315 h 5799813"/>
                <a:gd name="connsiteX4" fmla="*/ 1675 w 2979525"/>
                <a:gd name="connsiteY4" fmla="*/ 2132024 h 5799813"/>
                <a:gd name="connsiteX0" fmla="*/ 101159 w 3079009"/>
                <a:gd name="connsiteY0" fmla="*/ 2132024 h 5799813"/>
                <a:gd name="connsiteX1" fmla="*/ 3062693 w 3079009"/>
                <a:gd name="connsiteY1" fmla="*/ 0 h 5799813"/>
                <a:gd name="connsiteX2" fmla="*/ 3079009 w 3079009"/>
                <a:gd name="connsiteY2" fmla="*/ 5799813 h 5799813"/>
                <a:gd name="connsiteX3" fmla="*/ 0 w 3079009"/>
                <a:gd name="connsiteY3" fmla="*/ 5746111 h 5799813"/>
                <a:gd name="connsiteX4" fmla="*/ 101159 w 3079009"/>
                <a:gd name="connsiteY4" fmla="*/ 2132024 h 5799813"/>
                <a:gd name="connsiteX0" fmla="*/ 101159 w 3063121"/>
                <a:gd name="connsiteY0" fmla="*/ 2132024 h 5823185"/>
                <a:gd name="connsiteX1" fmla="*/ 3062693 w 3063121"/>
                <a:gd name="connsiteY1" fmla="*/ 0 h 5823185"/>
                <a:gd name="connsiteX2" fmla="*/ 3025337 w 3063121"/>
                <a:gd name="connsiteY2" fmla="*/ 5823184 h 5823185"/>
                <a:gd name="connsiteX3" fmla="*/ 0 w 3063121"/>
                <a:gd name="connsiteY3" fmla="*/ 5746111 h 5823185"/>
                <a:gd name="connsiteX4" fmla="*/ 101159 w 3063121"/>
                <a:gd name="connsiteY4" fmla="*/ 2132024 h 582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3121" h="5823185">
                  <a:moveTo>
                    <a:pt x="101159" y="2132024"/>
                  </a:moveTo>
                  <a:lnTo>
                    <a:pt x="3062693" y="0"/>
                  </a:lnTo>
                  <a:cubicBezTo>
                    <a:pt x="3068132" y="1933271"/>
                    <a:pt x="3019898" y="3889913"/>
                    <a:pt x="3025337" y="5823184"/>
                  </a:cubicBezTo>
                  <a:cubicBezTo>
                    <a:pt x="2032162" y="5822685"/>
                    <a:pt x="993175" y="5746610"/>
                    <a:pt x="0" y="5746111"/>
                  </a:cubicBezTo>
                  <a:cubicBezTo>
                    <a:pt x="558" y="4524014"/>
                    <a:pt x="100601" y="3354121"/>
                    <a:pt x="101159" y="213202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此处输入标题</a:t>
              </a:r>
              <a:endParaRPr lang="zh-CN" altLang="en-US" sz="2800" b="1" spc="600" dirty="0"/>
            </a:p>
          </p:txBody>
        </p:sp>
      </p:grpSp>
      <p:sp>
        <p:nvSpPr>
          <p:cNvPr id="35" name="矩形 34"/>
          <p:cNvSpPr/>
          <p:nvPr/>
        </p:nvSpPr>
        <p:spPr>
          <a:xfrm rot="1800000">
            <a:off x="5298614" y="3313426"/>
            <a:ext cx="1946602" cy="330408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 rot="1800000">
            <a:off x="6845594" y="3757637"/>
            <a:ext cx="2805278" cy="330408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 rot="1800000">
            <a:off x="6873657" y="2481190"/>
            <a:ext cx="1355573" cy="330408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7791450" y="2790825"/>
            <a:ext cx="2628900" cy="2628900"/>
          </a:xfrm>
          <a:prstGeom prst="ellipse">
            <a:avLst/>
          </a:prstGeom>
          <a:gradFill>
            <a:gsLst>
              <a:gs pos="0">
                <a:srgbClr val="FF7C80"/>
              </a:gs>
              <a:gs pos="100000">
                <a:srgbClr val="FF505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2" name="组合 1"/>
          <p:cNvGrpSpPr/>
          <p:nvPr/>
        </p:nvGrpSpPr>
        <p:grpSpPr>
          <a:xfrm>
            <a:off x="8135753" y="3314011"/>
            <a:ext cx="1906070" cy="1470515"/>
            <a:chOff x="8135753" y="3314011"/>
            <a:chExt cx="1906070" cy="1470515"/>
          </a:xfrm>
        </p:grpSpPr>
        <p:sp>
          <p:nvSpPr>
            <p:cNvPr id="6" name="文本框 5"/>
            <p:cNvSpPr txBox="1"/>
            <p:nvPr/>
          </p:nvSpPr>
          <p:spPr>
            <a:xfrm>
              <a:off x="8244842" y="3314011"/>
              <a:ext cx="1796981" cy="1015663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sz="6000" dirty="0">
                  <a:solidFill>
                    <a:schemeClr val="bg1"/>
                  </a:solidFill>
                  <a:latin typeface="Impact" panose="020B0806030902050204" pitchFamily="34" charset="0"/>
                </a:rPr>
                <a:t>80%</a:t>
              </a: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8135753" y="4329674"/>
              <a:ext cx="190607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8365719" y="4476749"/>
              <a:ext cx="1427974" cy="307777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lvl="0" algn="ctr" defTabSz="914378">
                <a:defRPr/>
              </a:pPr>
              <a:r>
                <a:rPr lang="zh-CN" altLang="en-US" sz="1400" dirty="0">
                  <a:solidFill>
                    <a:schemeClr val="bg1"/>
                  </a:solidFill>
                </a:rPr>
                <a:t>标题文本预设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141336" y="2524124"/>
            <a:ext cx="1952625" cy="1952625"/>
            <a:chOff x="4312536" y="2524124"/>
            <a:chExt cx="1952625" cy="1952625"/>
          </a:xfrm>
        </p:grpSpPr>
        <p:sp>
          <p:nvSpPr>
            <p:cNvPr id="22" name="椭圆 21"/>
            <p:cNvSpPr/>
            <p:nvPr/>
          </p:nvSpPr>
          <p:spPr>
            <a:xfrm>
              <a:off x="4312536" y="2524124"/>
              <a:ext cx="1952625" cy="1952625"/>
            </a:xfrm>
            <a:prstGeom prst="ellipse">
              <a:avLst/>
            </a:prstGeom>
            <a:gradFill>
              <a:gsLst>
                <a:gs pos="0">
                  <a:srgbClr val="FF7C80"/>
                </a:gs>
                <a:gs pos="100000">
                  <a:srgbClr val="FF5050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文本框 10"/>
            <p:cNvSpPr txBox="1"/>
            <p:nvPr/>
          </p:nvSpPr>
          <p:spPr>
            <a:xfrm>
              <a:off x="4573694" y="2774266"/>
              <a:ext cx="1430309" cy="83099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Impact" panose="020B0806030902050204" pitchFamily="34" charset="0"/>
                </a:rPr>
                <a:t>50%</a:t>
              </a: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4586841" y="3637210"/>
              <a:ext cx="140401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/>
            <p:cNvSpPr/>
            <p:nvPr/>
          </p:nvSpPr>
          <p:spPr>
            <a:xfrm>
              <a:off x="4574861" y="3791639"/>
              <a:ext cx="1427974" cy="307777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lvl="0" algn="ctr" defTabSz="914378">
                <a:defRPr/>
              </a:pPr>
              <a:r>
                <a:rPr lang="zh-CN" altLang="en-US" sz="1400">
                  <a:solidFill>
                    <a:schemeClr val="bg1"/>
                  </a:solidFill>
                </a:rPr>
                <a:t>标题文本预设</a:t>
              </a:r>
            </a:p>
          </p:txBody>
        </p:sp>
      </p:grpSp>
      <p:sp>
        <p:nvSpPr>
          <p:cNvPr id="20" name="椭圆 19"/>
          <p:cNvSpPr/>
          <p:nvPr/>
        </p:nvSpPr>
        <p:spPr>
          <a:xfrm>
            <a:off x="7703342" y="2001568"/>
            <a:ext cx="1376364" cy="1376364"/>
          </a:xfrm>
          <a:prstGeom prst="ellipse">
            <a:avLst/>
          </a:prstGeom>
          <a:gradFill>
            <a:gsLst>
              <a:gs pos="0">
                <a:srgbClr val="FF7C80"/>
              </a:gs>
              <a:gs pos="100000">
                <a:srgbClr val="FF505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4" name="文本框 21"/>
          <p:cNvSpPr txBox="1"/>
          <p:nvPr/>
        </p:nvSpPr>
        <p:spPr>
          <a:xfrm>
            <a:off x="3237810" y="2201269"/>
            <a:ext cx="2224314" cy="589556"/>
          </a:xfrm>
          <a:prstGeom prst="rect">
            <a:avLst/>
          </a:prstGeom>
          <a:noFill/>
        </p:spPr>
        <p:txBody>
          <a:bodyPr wrap="square" lIns="72000" tIns="0" rIns="72000" bIns="0" anchor="ctr" anchorCtr="0">
            <a:normAutofit/>
          </a:bodyPr>
          <a:lstStyle/>
          <a:p>
            <a:pPr defTabSz="914378">
              <a:lnSpc>
                <a:spcPct val="120000"/>
              </a:lnSpc>
              <a:defRPr/>
            </a:pPr>
            <a:r>
              <a:rPr lang="zh-CN" altLang="en-US" sz="1050"/>
              <a:t>此部分内容作为文字排版占位显示</a:t>
            </a:r>
            <a:br>
              <a:rPr lang="zh-CN" altLang="en-US" sz="1050"/>
            </a:br>
            <a:r>
              <a:rPr lang="zh-CN" altLang="en-US" sz="1050"/>
              <a:t>（建议使用主题字体）</a:t>
            </a:r>
          </a:p>
        </p:txBody>
      </p:sp>
      <p:sp>
        <p:nvSpPr>
          <p:cNvPr id="15" name="矩形 14"/>
          <p:cNvSpPr/>
          <p:nvPr/>
        </p:nvSpPr>
        <p:spPr>
          <a:xfrm>
            <a:off x="3294960" y="1872214"/>
            <a:ext cx="1603640" cy="3195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92500" lnSpcReduction="20000"/>
          </a:bodyPr>
          <a:lstStyle/>
          <a:p>
            <a:pPr lvl="0" algn="ctr" defTabSz="914378">
              <a:defRPr/>
            </a:pPr>
            <a:r>
              <a:rPr lang="zh-CN" altLang="en-US" b="1" dirty="0">
                <a:solidFill>
                  <a:schemeClr val="tx1"/>
                </a:solidFill>
              </a:rPr>
              <a:t>标题文本预设</a:t>
            </a:r>
          </a:p>
        </p:txBody>
      </p:sp>
      <p:sp>
        <p:nvSpPr>
          <p:cNvPr id="16" name="文本框 23"/>
          <p:cNvSpPr txBox="1"/>
          <p:nvPr/>
        </p:nvSpPr>
        <p:spPr>
          <a:xfrm>
            <a:off x="3237810" y="3706987"/>
            <a:ext cx="2224314" cy="589556"/>
          </a:xfrm>
          <a:prstGeom prst="rect">
            <a:avLst/>
          </a:prstGeom>
          <a:noFill/>
        </p:spPr>
        <p:txBody>
          <a:bodyPr wrap="square" lIns="72000" tIns="0" rIns="72000" bIns="0" anchor="ctr" anchorCtr="0">
            <a:normAutofit/>
          </a:bodyPr>
          <a:lstStyle/>
          <a:p>
            <a:pPr defTabSz="914378">
              <a:lnSpc>
                <a:spcPct val="120000"/>
              </a:lnSpc>
              <a:defRPr/>
            </a:pPr>
            <a:r>
              <a:rPr lang="zh-CN" altLang="en-US" sz="1050"/>
              <a:t>此部分内容作为文字排版占位显示</a:t>
            </a:r>
            <a:br>
              <a:rPr lang="zh-CN" altLang="en-US" sz="1050"/>
            </a:br>
            <a:r>
              <a:rPr lang="zh-CN" altLang="en-US" sz="1050"/>
              <a:t>（建议使用主题字体）</a:t>
            </a:r>
          </a:p>
        </p:txBody>
      </p:sp>
      <p:sp>
        <p:nvSpPr>
          <p:cNvPr id="17" name="矩形 16"/>
          <p:cNvSpPr/>
          <p:nvPr/>
        </p:nvSpPr>
        <p:spPr>
          <a:xfrm>
            <a:off x="3294960" y="3377932"/>
            <a:ext cx="1603640" cy="3195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92500" lnSpcReduction="20000"/>
          </a:bodyPr>
          <a:lstStyle/>
          <a:p>
            <a:pPr lvl="0" algn="ctr" defTabSz="914378">
              <a:defRPr/>
            </a:pPr>
            <a:r>
              <a:rPr lang="zh-CN" altLang="en-US" b="1">
                <a:solidFill>
                  <a:schemeClr val="tx1"/>
                </a:solidFill>
              </a:rPr>
              <a:t>标题文本预设</a:t>
            </a:r>
          </a:p>
        </p:txBody>
      </p:sp>
      <p:sp>
        <p:nvSpPr>
          <p:cNvPr id="18" name="文本框 25"/>
          <p:cNvSpPr txBox="1"/>
          <p:nvPr/>
        </p:nvSpPr>
        <p:spPr>
          <a:xfrm>
            <a:off x="3237810" y="5102805"/>
            <a:ext cx="2224314" cy="589556"/>
          </a:xfrm>
          <a:prstGeom prst="rect">
            <a:avLst/>
          </a:prstGeom>
          <a:noFill/>
        </p:spPr>
        <p:txBody>
          <a:bodyPr wrap="square" lIns="72000" tIns="0" rIns="72000" bIns="0" anchor="ctr" anchorCtr="0">
            <a:normAutofit/>
          </a:bodyPr>
          <a:lstStyle/>
          <a:p>
            <a:pPr defTabSz="914378">
              <a:lnSpc>
                <a:spcPct val="120000"/>
              </a:lnSpc>
              <a:defRPr/>
            </a:pPr>
            <a:r>
              <a:rPr lang="zh-CN" altLang="en-US" sz="1050"/>
              <a:t>此部分内容作为文字排版占位显示</a:t>
            </a:r>
            <a:br>
              <a:rPr lang="zh-CN" altLang="en-US" sz="1050"/>
            </a:br>
            <a:r>
              <a:rPr lang="zh-CN" altLang="en-US" sz="1050"/>
              <a:t>（建议使用主题字体）</a:t>
            </a:r>
          </a:p>
        </p:txBody>
      </p:sp>
      <p:sp>
        <p:nvSpPr>
          <p:cNvPr id="19" name="矩形 18"/>
          <p:cNvSpPr/>
          <p:nvPr/>
        </p:nvSpPr>
        <p:spPr>
          <a:xfrm>
            <a:off x="3294960" y="4773750"/>
            <a:ext cx="1603640" cy="3195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92500" lnSpcReduction="20000"/>
          </a:bodyPr>
          <a:lstStyle/>
          <a:p>
            <a:pPr lvl="0" algn="ctr" defTabSz="914378">
              <a:defRPr/>
            </a:pPr>
            <a:r>
              <a:rPr lang="zh-CN" altLang="en-US" b="1">
                <a:solidFill>
                  <a:schemeClr val="tx1"/>
                </a:solidFill>
              </a:rPr>
              <a:t>标题文本预设</a:t>
            </a:r>
          </a:p>
        </p:txBody>
      </p:sp>
      <p:sp>
        <p:nvSpPr>
          <p:cNvPr id="27" name="矩形 26"/>
          <p:cNvSpPr/>
          <p:nvPr/>
        </p:nvSpPr>
        <p:spPr>
          <a:xfrm rot="1800000">
            <a:off x="1920584" y="2173825"/>
            <a:ext cx="787468" cy="1617855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rot="1800000">
            <a:off x="2325048" y="1888467"/>
            <a:ext cx="787468" cy="787468"/>
          </a:xfrm>
          <a:prstGeom prst="ellipse">
            <a:avLst/>
          </a:prstGeom>
          <a:gradFill>
            <a:gsLst>
              <a:gs pos="100000">
                <a:srgbClr val="9933FF"/>
              </a:gs>
              <a:gs pos="0">
                <a:srgbClr val="33CCC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 rot="1800000">
            <a:off x="1920584" y="3658107"/>
            <a:ext cx="787468" cy="1617855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1800000">
            <a:off x="2325048" y="3372749"/>
            <a:ext cx="787468" cy="787468"/>
          </a:xfrm>
          <a:prstGeom prst="ellipse">
            <a:avLst/>
          </a:prstGeom>
          <a:gradFill>
            <a:gsLst>
              <a:gs pos="100000">
                <a:srgbClr val="9933FF"/>
              </a:gs>
              <a:gs pos="0">
                <a:srgbClr val="33CCC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 rot="1800000">
            <a:off x="1920585" y="5082658"/>
            <a:ext cx="787468" cy="1617855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1800000">
            <a:off x="2325049" y="4797300"/>
            <a:ext cx="787468" cy="787468"/>
          </a:xfrm>
          <a:prstGeom prst="ellipse">
            <a:avLst/>
          </a:prstGeom>
          <a:gradFill>
            <a:gsLst>
              <a:gs pos="100000">
                <a:srgbClr val="9933FF"/>
              </a:gs>
              <a:gs pos="0">
                <a:srgbClr val="33CCC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147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4000">
        <p14:conveyor dir="l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8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5" grpId="0" animBg="1"/>
      <p:bldP spid="20" grpId="0" animBg="1"/>
      <p:bldP spid="14" grpId="0"/>
      <p:bldP spid="15" grpId="0"/>
      <p:bldP spid="16" grpId="0"/>
      <p:bldP spid="17" grpId="0"/>
      <p:bldP spid="18" grpId="0"/>
      <p:bldP spid="19" grpId="0"/>
      <p:bldP spid="27" grpId="0" animBg="1"/>
      <p:bldP spid="28" grpId="0" animBg="1"/>
      <p:bldP spid="30" grpId="0" animBg="1"/>
      <p:bldP spid="31" grpId="0" animBg="1"/>
      <p:bldP spid="33" grpId="0" animBg="1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476271" y="1511077"/>
            <a:ext cx="7151992" cy="6758633"/>
            <a:chOff x="8247025" y="201989"/>
            <a:chExt cx="3502826" cy="3310171"/>
          </a:xfrm>
        </p:grpSpPr>
        <p:sp>
          <p:nvSpPr>
            <p:cNvPr id="3" name="矩形 2"/>
            <p:cNvSpPr/>
            <p:nvPr/>
          </p:nvSpPr>
          <p:spPr>
            <a:xfrm rot="1609200">
              <a:off x="8247025" y="201989"/>
              <a:ext cx="2979525" cy="3310171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1675 w 2979525"/>
                <a:gd name="connsiteY0" fmla="*/ 2606739 h 6274528"/>
                <a:gd name="connsiteX1" fmla="*/ 2890363 w 2979525"/>
                <a:gd name="connsiteY1" fmla="*/ 0 h 6274528"/>
                <a:gd name="connsiteX2" fmla="*/ 2979525 w 2979525"/>
                <a:gd name="connsiteY2" fmla="*/ 6274528 h 6274528"/>
                <a:gd name="connsiteX3" fmla="*/ 0 w 2979525"/>
                <a:gd name="connsiteY3" fmla="*/ 6273030 h 6274528"/>
                <a:gd name="connsiteX4" fmla="*/ 1675 w 2979525"/>
                <a:gd name="connsiteY4" fmla="*/ 2606739 h 627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9525" h="6274528">
                  <a:moveTo>
                    <a:pt x="1675" y="2606739"/>
                  </a:moveTo>
                  <a:lnTo>
                    <a:pt x="2890363" y="0"/>
                  </a:lnTo>
                  <a:lnTo>
                    <a:pt x="2979525" y="6274528"/>
                  </a:lnTo>
                  <a:lnTo>
                    <a:pt x="0" y="6273030"/>
                  </a:lnTo>
                  <a:cubicBezTo>
                    <a:pt x="558" y="5050933"/>
                    <a:pt x="1117" y="3828836"/>
                    <a:pt x="1675" y="260673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间隔页面 </a:t>
              </a:r>
              <a:r>
                <a:rPr lang="en-US" altLang="zh-CN" sz="2800" b="1" spc="600" dirty="0" smtClean="0"/>
                <a:t>| PART02</a:t>
              </a:r>
              <a:endParaRPr lang="zh-CN" altLang="en-US" sz="2800" b="1" spc="600" dirty="0"/>
            </a:p>
          </p:txBody>
        </p:sp>
      </p:grpSp>
      <p:sp>
        <p:nvSpPr>
          <p:cNvPr id="6" name="矩形 5"/>
          <p:cNvSpPr/>
          <p:nvPr/>
        </p:nvSpPr>
        <p:spPr>
          <a:xfrm rot="1800000">
            <a:off x="1886531" y="2003488"/>
            <a:ext cx="819358" cy="1683371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1800000">
            <a:off x="2307374" y="1706574"/>
            <a:ext cx="819358" cy="819357"/>
          </a:xfrm>
          <a:prstGeom prst="ellipse">
            <a:avLst/>
          </a:prstGeom>
          <a:gradFill>
            <a:gsLst>
              <a:gs pos="0">
                <a:srgbClr val="33CCCC"/>
              </a:gs>
              <a:gs pos="100000">
                <a:srgbClr val="9966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1800000">
            <a:off x="2310555" y="3611851"/>
            <a:ext cx="499080" cy="1025360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800000">
            <a:off x="2566895" y="3430997"/>
            <a:ext cx="499080" cy="499080"/>
          </a:xfrm>
          <a:prstGeom prst="ellipse">
            <a:avLst/>
          </a:prstGeom>
          <a:gradFill>
            <a:gsLst>
              <a:gs pos="100000">
                <a:srgbClr val="FF5050"/>
              </a:gs>
              <a:gs pos="0">
                <a:srgbClr val="FF999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99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4000">
        <p14:prism isContent="1" isInverted="1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矩形 71"/>
          <p:cNvSpPr/>
          <p:nvPr/>
        </p:nvSpPr>
        <p:spPr>
          <a:xfrm rot="1800000">
            <a:off x="5673959" y="3070434"/>
            <a:ext cx="722490" cy="14843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 rot="1800000">
            <a:off x="3046179" y="3075323"/>
            <a:ext cx="722490" cy="14843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 rot="1800000">
            <a:off x="4692328" y="3993927"/>
            <a:ext cx="722490" cy="14843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矩形 72"/>
          <p:cNvSpPr/>
          <p:nvPr/>
        </p:nvSpPr>
        <p:spPr>
          <a:xfrm rot="1800000">
            <a:off x="6863074" y="3705378"/>
            <a:ext cx="722490" cy="14843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 rot="1800000">
            <a:off x="8536873" y="2715478"/>
            <a:ext cx="722490" cy="14843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 rot="1800000">
            <a:off x="1197560" y="3569616"/>
            <a:ext cx="722490" cy="1484352"/>
          </a:xfrm>
          <a:prstGeom prst="rect">
            <a:avLst/>
          </a:prstGeom>
          <a:gradFill>
            <a:gsLst>
              <a:gs pos="0">
                <a:schemeClr val="bg1">
                  <a:lumMod val="75000"/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3558030" y="5093205"/>
            <a:ext cx="2578029" cy="784007"/>
            <a:chOff x="251866" y="1988839"/>
            <a:chExt cx="3288629" cy="784007"/>
          </a:xfrm>
        </p:grpSpPr>
        <p:sp>
          <p:nvSpPr>
            <p:cNvPr id="41" name="文本框 45"/>
            <p:cNvSpPr txBox="1"/>
            <p:nvPr/>
          </p:nvSpPr>
          <p:spPr>
            <a:xfrm>
              <a:off x="251866" y="2295215"/>
              <a:ext cx="3288629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ct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42" name="矩形 41"/>
            <p:cNvSpPr/>
            <p:nvPr/>
          </p:nvSpPr>
          <p:spPr>
            <a:xfrm>
              <a:off x="251866" y="1988839"/>
              <a:ext cx="3288629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accent2"/>
                  </a:solidFill>
                </a:rPr>
                <a:t>标题文本预设</a:t>
              </a:r>
              <a:endParaRPr lang="zh-CN" altLang="en-US" sz="16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8553851" y="5093205"/>
            <a:ext cx="2578029" cy="784007"/>
            <a:chOff x="251866" y="1988839"/>
            <a:chExt cx="3288629" cy="784007"/>
          </a:xfrm>
        </p:grpSpPr>
        <p:sp>
          <p:nvSpPr>
            <p:cNvPr id="39" name="文本框 48"/>
            <p:cNvSpPr txBox="1"/>
            <p:nvPr/>
          </p:nvSpPr>
          <p:spPr>
            <a:xfrm>
              <a:off x="251866" y="2295215"/>
              <a:ext cx="3288629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ct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40" name="矩形 39"/>
            <p:cNvSpPr/>
            <p:nvPr/>
          </p:nvSpPr>
          <p:spPr>
            <a:xfrm>
              <a:off x="251866" y="1988839"/>
              <a:ext cx="3288629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accent4"/>
                  </a:solidFill>
                </a:rPr>
                <a:t>标题文本预设</a:t>
              </a:r>
              <a:endParaRPr lang="zh-CN" altLang="en-US" sz="1600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060120" y="5093205"/>
            <a:ext cx="2578029" cy="784007"/>
            <a:chOff x="251866" y="1988839"/>
            <a:chExt cx="3288629" cy="784007"/>
          </a:xfrm>
        </p:grpSpPr>
        <p:sp>
          <p:nvSpPr>
            <p:cNvPr id="37" name="文本框 51"/>
            <p:cNvSpPr txBox="1"/>
            <p:nvPr/>
          </p:nvSpPr>
          <p:spPr>
            <a:xfrm>
              <a:off x="251866" y="2295215"/>
              <a:ext cx="3288629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ct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/>
                <a:t>此部分内容作为文字排版占位显示</a:t>
              </a:r>
              <a:br>
                <a:rPr lang="zh-CN" altLang="en-US" sz="1100" dirty="0"/>
              </a:br>
              <a:r>
                <a:rPr lang="zh-CN" altLang="en-US" sz="1100" dirty="0"/>
                <a:t>（建议使用主题字体）</a:t>
              </a:r>
            </a:p>
          </p:txBody>
        </p:sp>
        <p:sp>
          <p:nvSpPr>
            <p:cNvPr id="38" name="矩形 37"/>
            <p:cNvSpPr/>
            <p:nvPr/>
          </p:nvSpPr>
          <p:spPr>
            <a:xfrm>
              <a:off x="251866" y="1988839"/>
              <a:ext cx="3288629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accent1"/>
                  </a:solidFill>
                </a:rPr>
                <a:t>标题文本预设</a:t>
              </a:r>
              <a:endParaRPr lang="zh-CN" altLang="en-US" sz="16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055940" y="5093205"/>
            <a:ext cx="2578029" cy="784007"/>
            <a:chOff x="251866" y="1988839"/>
            <a:chExt cx="3288629" cy="784007"/>
          </a:xfrm>
        </p:grpSpPr>
        <p:sp>
          <p:nvSpPr>
            <p:cNvPr id="35" name="文本框 54"/>
            <p:cNvSpPr txBox="1"/>
            <p:nvPr/>
          </p:nvSpPr>
          <p:spPr>
            <a:xfrm>
              <a:off x="251866" y="2295215"/>
              <a:ext cx="3288629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ct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51866" y="1988839"/>
              <a:ext cx="3288629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accent3"/>
                  </a:solidFill>
                </a:rPr>
                <a:t>标题文本预设</a:t>
              </a:r>
              <a:endParaRPr lang="zh-CN" altLang="en-US" sz="1600" b="1" dirty="0">
                <a:solidFill>
                  <a:schemeClr val="accent3"/>
                </a:solidFill>
              </a:endParaRPr>
            </a:p>
          </p:txBody>
        </p:sp>
      </p:grpSp>
      <p:cxnSp>
        <p:nvCxnSpPr>
          <p:cNvPr id="31" name="直接连接符 30"/>
          <p:cNvCxnSpPr/>
          <p:nvPr/>
        </p:nvCxnSpPr>
        <p:spPr>
          <a:xfrm>
            <a:off x="3594430" y="5092511"/>
            <a:ext cx="0" cy="1024127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6087173" y="5092511"/>
            <a:ext cx="0" cy="1024127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8614616" y="5092511"/>
            <a:ext cx="0" cy="1024127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1523928" y="2559103"/>
            <a:ext cx="8197454" cy="1866022"/>
            <a:chOff x="1523928" y="2559103"/>
            <a:chExt cx="8197454" cy="1866022"/>
          </a:xfrm>
        </p:grpSpPr>
        <p:sp>
          <p:nvSpPr>
            <p:cNvPr id="7" name="矩形 6"/>
            <p:cNvSpPr>
              <a:spLocks noChangeAspect="1"/>
            </p:cNvSpPr>
            <p:nvPr/>
          </p:nvSpPr>
          <p:spPr bwMode="auto">
            <a:xfrm rot="20700000">
              <a:off x="1523928" y="3046177"/>
              <a:ext cx="2628936" cy="710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任意多边形: 形状 13"/>
            <p:cNvSpPr>
              <a:spLocks/>
            </p:cNvSpPr>
            <p:nvPr/>
          </p:nvSpPr>
          <p:spPr bwMode="auto">
            <a:xfrm rot="20700000">
              <a:off x="1526758" y="3046134"/>
              <a:ext cx="2623924" cy="712995"/>
            </a:xfrm>
            <a:custGeom>
              <a:avLst/>
              <a:gdLst>
                <a:gd name="T0" fmla="*/ 765 w 886"/>
                <a:gd name="T1" fmla="*/ 0 h 241"/>
                <a:gd name="T2" fmla="*/ 699 w 886"/>
                <a:gd name="T3" fmla="*/ 19 h 241"/>
                <a:gd name="T4" fmla="*/ 697 w 886"/>
                <a:gd name="T5" fmla="*/ 21 h 241"/>
                <a:gd name="T6" fmla="*/ 443 w 886"/>
                <a:gd name="T7" fmla="*/ 94 h 241"/>
                <a:gd name="T8" fmla="*/ 189 w 886"/>
                <a:gd name="T9" fmla="*/ 21 h 241"/>
                <a:gd name="T10" fmla="*/ 187 w 886"/>
                <a:gd name="T11" fmla="*/ 20 h 241"/>
                <a:gd name="T12" fmla="*/ 121 w 886"/>
                <a:gd name="T13" fmla="*/ 0 h 241"/>
                <a:gd name="T14" fmla="*/ 0 w 886"/>
                <a:gd name="T15" fmla="*/ 120 h 241"/>
                <a:gd name="T16" fmla="*/ 0 w 886"/>
                <a:gd name="T17" fmla="*/ 120 h 241"/>
                <a:gd name="T18" fmla="*/ 121 w 886"/>
                <a:gd name="T19" fmla="*/ 241 h 241"/>
                <a:gd name="T20" fmla="*/ 187 w 886"/>
                <a:gd name="T21" fmla="*/ 221 h 241"/>
                <a:gd name="T22" fmla="*/ 189 w 886"/>
                <a:gd name="T23" fmla="*/ 220 h 241"/>
                <a:gd name="T24" fmla="*/ 443 w 886"/>
                <a:gd name="T25" fmla="*/ 146 h 241"/>
                <a:gd name="T26" fmla="*/ 697 w 886"/>
                <a:gd name="T27" fmla="*/ 220 h 241"/>
                <a:gd name="T28" fmla="*/ 699 w 886"/>
                <a:gd name="T29" fmla="*/ 221 h 241"/>
                <a:gd name="T30" fmla="*/ 765 w 886"/>
                <a:gd name="T31" fmla="*/ 241 h 241"/>
                <a:gd name="T32" fmla="*/ 886 w 886"/>
                <a:gd name="T33" fmla="*/ 120 h 241"/>
                <a:gd name="T34" fmla="*/ 765 w 886"/>
                <a:gd name="T35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86" h="241">
                  <a:moveTo>
                    <a:pt x="765" y="0"/>
                  </a:moveTo>
                  <a:cubicBezTo>
                    <a:pt x="741" y="0"/>
                    <a:pt x="718" y="7"/>
                    <a:pt x="699" y="19"/>
                  </a:cubicBezTo>
                  <a:cubicBezTo>
                    <a:pt x="699" y="20"/>
                    <a:pt x="698" y="20"/>
                    <a:pt x="697" y="21"/>
                  </a:cubicBezTo>
                  <a:cubicBezTo>
                    <a:pt x="624" y="67"/>
                    <a:pt x="537" y="94"/>
                    <a:pt x="443" y="94"/>
                  </a:cubicBezTo>
                  <a:cubicBezTo>
                    <a:pt x="349" y="94"/>
                    <a:pt x="262" y="67"/>
                    <a:pt x="189" y="21"/>
                  </a:cubicBezTo>
                  <a:cubicBezTo>
                    <a:pt x="188" y="20"/>
                    <a:pt x="188" y="20"/>
                    <a:pt x="187" y="20"/>
                  </a:cubicBezTo>
                  <a:cubicBezTo>
                    <a:pt x="168" y="7"/>
                    <a:pt x="145" y="0"/>
                    <a:pt x="121" y="0"/>
                  </a:cubicBezTo>
                  <a:cubicBezTo>
                    <a:pt x="54" y="0"/>
                    <a:pt x="0" y="54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87"/>
                    <a:pt x="54" y="241"/>
                    <a:pt x="121" y="241"/>
                  </a:cubicBezTo>
                  <a:cubicBezTo>
                    <a:pt x="145" y="241"/>
                    <a:pt x="168" y="233"/>
                    <a:pt x="187" y="221"/>
                  </a:cubicBezTo>
                  <a:cubicBezTo>
                    <a:pt x="187" y="220"/>
                    <a:pt x="188" y="220"/>
                    <a:pt x="189" y="220"/>
                  </a:cubicBezTo>
                  <a:cubicBezTo>
                    <a:pt x="262" y="173"/>
                    <a:pt x="349" y="146"/>
                    <a:pt x="443" y="146"/>
                  </a:cubicBezTo>
                  <a:cubicBezTo>
                    <a:pt x="537" y="146"/>
                    <a:pt x="624" y="173"/>
                    <a:pt x="697" y="220"/>
                  </a:cubicBezTo>
                  <a:cubicBezTo>
                    <a:pt x="698" y="220"/>
                    <a:pt x="698" y="220"/>
                    <a:pt x="699" y="221"/>
                  </a:cubicBezTo>
                  <a:cubicBezTo>
                    <a:pt x="718" y="233"/>
                    <a:pt x="741" y="241"/>
                    <a:pt x="765" y="241"/>
                  </a:cubicBezTo>
                  <a:cubicBezTo>
                    <a:pt x="832" y="241"/>
                    <a:pt x="886" y="187"/>
                    <a:pt x="886" y="120"/>
                  </a:cubicBezTo>
                  <a:cubicBezTo>
                    <a:pt x="886" y="54"/>
                    <a:pt x="832" y="0"/>
                    <a:pt x="765" y="0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椭圆 8"/>
            <p:cNvSpPr>
              <a:spLocks/>
            </p:cNvSpPr>
            <p:nvPr/>
          </p:nvSpPr>
          <p:spPr bwMode="auto">
            <a:xfrm rot="20700000">
              <a:off x="1604566" y="3338354"/>
              <a:ext cx="624028" cy="6240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椭圆 9"/>
            <p:cNvSpPr>
              <a:spLocks/>
            </p:cNvSpPr>
            <p:nvPr/>
          </p:nvSpPr>
          <p:spPr bwMode="auto">
            <a:xfrm rot="20700000">
              <a:off x="3449171" y="2844093"/>
              <a:ext cx="624028" cy="62402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" name="组合 10"/>
            <p:cNvGrpSpPr>
              <a:grpSpLocks noChangeAspect="1"/>
            </p:cNvGrpSpPr>
            <p:nvPr/>
          </p:nvGrpSpPr>
          <p:grpSpPr bwMode="auto">
            <a:xfrm rot="1800000">
              <a:off x="3275357" y="3277325"/>
              <a:ext cx="2628936" cy="712995"/>
              <a:chOff x="638" y="1651"/>
              <a:chExt cx="2098" cy="569"/>
            </a:xfrm>
          </p:grpSpPr>
          <p:sp>
            <p:nvSpPr>
              <p:cNvPr id="47" name="矩形 46"/>
              <p:cNvSpPr>
                <a:spLocks noChangeAspect="1"/>
              </p:cNvSpPr>
              <p:nvPr/>
            </p:nvSpPr>
            <p:spPr bwMode="auto">
              <a:xfrm>
                <a:off x="638" y="1651"/>
                <a:ext cx="2098" cy="5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任意多边形: 形状 18"/>
              <p:cNvSpPr>
                <a:spLocks/>
              </p:cNvSpPr>
              <p:nvPr/>
            </p:nvSpPr>
            <p:spPr bwMode="auto">
              <a:xfrm>
                <a:off x="640" y="1651"/>
                <a:ext cx="2094" cy="569"/>
              </a:xfrm>
              <a:custGeom>
                <a:avLst/>
                <a:gdLst>
                  <a:gd name="T0" fmla="*/ 765 w 886"/>
                  <a:gd name="T1" fmla="*/ 0 h 241"/>
                  <a:gd name="T2" fmla="*/ 699 w 886"/>
                  <a:gd name="T3" fmla="*/ 19 h 241"/>
                  <a:gd name="T4" fmla="*/ 697 w 886"/>
                  <a:gd name="T5" fmla="*/ 21 h 241"/>
                  <a:gd name="T6" fmla="*/ 443 w 886"/>
                  <a:gd name="T7" fmla="*/ 94 h 241"/>
                  <a:gd name="T8" fmla="*/ 189 w 886"/>
                  <a:gd name="T9" fmla="*/ 21 h 241"/>
                  <a:gd name="T10" fmla="*/ 187 w 886"/>
                  <a:gd name="T11" fmla="*/ 20 h 241"/>
                  <a:gd name="T12" fmla="*/ 121 w 886"/>
                  <a:gd name="T13" fmla="*/ 0 h 241"/>
                  <a:gd name="T14" fmla="*/ 0 w 886"/>
                  <a:gd name="T15" fmla="*/ 120 h 241"/>
                  <a:gd name="T16" fmla="*/ 0 w 886"/>
                  <a:gd name="T17" fmla="*/ 120 h 241"/>
                  <a:gd name="T18" fmla="*/ 121 w 886"/>
                  <a:gd name="T19" fmla="*/ 241 h 241"/>
                  <a:gd name="T20" fmla="*/ 187 w 886"/>
                  <a:gd name="T21" fmla="*/ 221 h 241"/>
                  <a:gd name="T22" fmla="*/ 189 w 886"/>
                  <a:gd name="T23" fmla="*/ 220 h 241"/>
                  <a:gd name="T24" fmla="*/ 443 w 886"/>
                  <a:gd name="T25" fmla="*/ 146 h 241"/>
                  <a:gd name="T26" fmla="*/ 697 w 886"/>
                  <a:gd name="T27" fmla="*/ 220 h 241"/>
                  <a:gd name="T28" fmla="*/ 699 w 886"/>
                  <a:gd name="T29" fmla="*/ 221 h 241"/>
                  <a:gd name="T30" fmla="*/ 765 w 886"/>
                  <a:gd name="T31" fmla="*/ 241 h 241"/>
                  <a:gd name="T32" fmla="*/ 886 w 886"/>
                  <a:gd name="T33" fmla="*/ 120 h 241"/>
                  <a:gd name="T34" fmla="*/ 765 w 886"/>
                  <a:gd name="T35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6" h="241">
                    <a:moveTo>
                      <a:pt x="765" y="0"/>
                    </a:moveTo>
                    <a:cubicBezTo>
                      <a:pt x="741" y="0"/>
                      <a:pt x="718" y="7"/>
                      <a:pt x="699" y="19"/>
                    </a:cubicBezTo>
                    <a:cubicBezTo>
                      <a:pt x="699" y="20"/>
                      <a:pt x="698" y="20"/>
                      <a:pt x="697" y="21"/>
                    </a:cubicBezTo>
                    <a:cubicBezTo>
                      <a:pt x="624" y="67"/>
                      <a:pt x="537" y="94"/>
                      <a:pt x="443" y="94"/>
                    </a:cubicBezTo>
                    <a:cubicBezTo>
                      <a:pt x="349" y="94"/>
                      <a:pt x="262" y="67"/>
                      <a:pt x="189" y="21"/>
                    </a:cubicBezTo>
                    <a:cubicBezTo>
                      <a:pt x="188" y="20"/>
                      <a:pt x="188" y="20"/>
                      <a:pt x="187" y="20"/>
                    </a:cubicBezTo>
                    <a:cubicBezTo>
                      <a:pt x="168" y="7"/>
                      <a:pt x="145" y="0"/>
                      <a:pt x="121" y="0"/>
                    </a:cubicBezTo>
                    <a:cubicBezTo>
                      <a:pt x="54" y="0"/>
                      <a:pt x="0" y="54"/>
                      <a:pt x="0" y="120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187"/>
                      <a:pt x="54" y="241"/>
                      <a:pt x="121" y="241"/>
                    </a:cubicBezTo>
                    <a:cubicBezTo>
                      <a:pt x="145" y="241"/>
                      <a:pt x="168" y="233"/>
                      <a:pt x="187" y="221"/>
                    </a:cubicBezTo>
                    <a:cubicBezTo>
                      <a:pt x="187" y="220"/>
                      <a:pt x="188" y="220"/>
                      <a:pt x="189" y="220"/>
                    </a:cubicBezTo>
                    <a:cubicBezTo>
                      <a:pt x="262" y="173"/>
                      <a:pt x="349" y="146"/>
                      <a:pt x="443" y="146"/>
                    </a:cubicBezTo>
                    <a:cubicBezTo>
                      <a:pt x="537" y="146"/>
                      <a:pt x="624" y="173"/>
                      <a:pt x="697" y="220"/>
                    </a:cubicBezTo>
                    <a:cubicBezTo>
                      <a:pt x="698" y="220"/>
                      <a:pt x="698" y="220"/>
                      <a:pt x="699" y="221"/>
                    </a:cubicBezTo>
                    <a:cubicBezTo>
                      <a:pt x="718" y="233"/>
                      <a:pt x="741" y="241"/>
                      <a:pt x="765" y="241"/>
                    </a:cubicBezTo>
                    <a:cubicBezTo>
                      <a:pt x="832" y="241"/>
                      <a:pt x="886" y="187"/>
                      <a:pt x="886" y="120"/>
                    </a:cubicBezTo>
                    <a:cubicBezTo>
                      <a:pt x="886" y="54"/>
                      <a:pt x="832" y="0"/>
                      <a:pt x="765" y="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7C80"/>
                  </a:gs>
                  <a:gs pos="5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椭圆 48"/>
              <p:cNvSpPr>
                <a:spLocks/>
              </p:cNvSpPr>
              <p:nvPr/>
            </p:nvSpPr>
            <p:spPr bwMode="auto">
              <a:xfrm>
                <a:off x="676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椭圆 49"/>
              <p:cNvSpPr>
                <a:spLocks/>
              </p:cNvSpPr>
              <p:nvPr/>
            </p:nvSpPr>
            <p:spPr bwMode="auto">
              <a:xfrm>
                <a:off x="2200" y="1687"/>
                <a:ext cx="498" cy="498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2" name="矩形 11"/>
            <p:cNvSpPr>
              <a:spLocks noChangeAspect="1"/>
            </p:cNvSpPr>
            <p:nvPr/>
          </p:nvSpPr>
          <p:spPr bwMode="auto">
            <a:xfrm rot="18900000">
              <a:off x="4863253" y="3266594"/>
              <a:ext cx="2086357" cy="719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任意多边形: 形状 23"/>
            <p:cNvSpPr>
              <a:spLocks/>
            </p:cNvSpPr>
            <p:nvPr/>
          </p:nvSpPr>
          <p:spPr bwMode="auto">
            <a:xfrm rot="18900000">
              <a:off x="4863253" y="3269100"/>
              <a:ext cx="2086357" cy="714250"/>
            </a:xfrm>
            <a:custGeom>
              <a:avLst/>
              <a:gdLst>
                <a:gd name="T0" fmla="*/ 585 w 705"/>
                <a:gd name="T1" fmla="*/ 0 h 241"/>
                <a:gd name="T2" fmla="*/ 500 w 705"/>
                <a:gd name="T3" fmla="*/ 35 h 241"/>
                <a:gd name="T4" fmla="*/ 494 w 705"/>
                <a:gd name="T5" fmla="*/ 41 h 241"/>
                <a:gd name="T6" fmla="*/ 352 w 705"/>
                <a:gd name="T7" fmla="*/ 101 h 241"/>
                <a:gd name="T8" fmla="*/ 211 w 705"/>
                <a:gd name="T9" fmla="*/ 41 h 241"/>
                <a:gd name="T10" fmla="*/ 205 w 705"/>
                <a:gd name="T11" fmla="*/ 35 h 241"/>
                <a:gd name="T12" fmla="*/ 120 w 705"/>
                <a:gd name="T13" fmla="*/ 0 h 241"/>
                <a:gd name="T14" fmla="*/ 0 w 705"/>
                <a:gd name="T15" fmla="*/ 120 h 241"/>
                <a:gd name="T16" fmla="*/ 120 w 705"/>
                <a:gd name="T17" fmla="*/ 241 h 241"/>
                <a:gd name="T18" fmla="*/ 205 w 705"/>
                <a:gd name="T19" fmla="*/ 206 h 241"/>
                <a:gd name="T20" fmla="*/ 211 w 705"/>
                <a:gd name="T21" fmla="*/ 199 h 241"/>
                <a:gd name="T22" fmla="*/ 352 w 705"/>
                <a:gd name="T23" fmla="*/ 140 h 241"/>
                <a:gd name="T24" fmla="*/ 494 w 705"/>
                <a:gd name="T25" fmla="*/ 199 h 241"/>
                <a:gd name="T26" fmla="*/ 500 w 705"/>
                <a:gd name="T27" fmla="*/ 206 h 241"/>
                <a:gd name="T28" fmla="*/ 585 w 705"/>
                <a:gd name="T29" fmla="*/ 241 h 241"/>
                <a:gd name="T30" fmla="*/ 705 w 705"/>
                <a:gd name="T31" fmla="*/ 120 h 241"/>
                <a:gd name="T32" fmla="*/ 585 w 705"/>
                <a:gd name="T3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05" h="241">
                  <a:moveTo>
                    <a:pt x="585" y="0"/>
                  </a:moveTo>
                  <a:cubicBezTo>
                    <a:pt x="552" y="0"/>
                    <a:pt x="522" y="13"/>
                    <a:pt x="500" y="35"/>
                  </a:cubicBezTo>
                  <a:cubicBezTo>
                    <a:pt x="498" y="37"/>
                    <a:pt x="496" y="39"/>
                    <a:pt x="494" y="41"/>
                  </a:cubicBezTo>
                  <a:cubicBezTo>
                    <a:pt x="458" y="78"/>
                    <a:pt x="408" y="101"/>
                    <a:pt x="352" y="101"/>
                  </a:cubicBezTo>
                  <a:cubicBezTo>
                    <a:pt x="297" y="101"/>
                    <a:pt x="247" y="78"/>
                    <a:pt x="211" y="41"/>
                  </a:cubicBezTo>
                  <a:cubicBezTo>
                    <a:pt x="209" y="39"/>
                    <a:pt x="207" y="37"/>
                    <a:pt x="205" y="35"/>
                  </a:cubicBezTo>
                  <a:cubicBezTo>
                    <a:pt x="183" y="13"/>
                    <a:pt x="153" y="0"/>
                    <a:pt x="120" y="0"/>
                  </a:cubicBezTo>
                  <a:cubicBezTo>
                    <a:pt x="53" y="0"/>
                    <a:pt x="0" y="54"/>
                    <a:pt x="0" y="120"/>
                  </a:cubicBezTo>
                  <a:cubicBezTo>
                    <a:pt x="0" y="187"/>
                    <a:pt x="53" y="241"/>
                    <a:pt x="120" y="241"/>
                  </a:cubicBezTo>
                  <a:cubicBezTo>
                    <a:pt x="153" y="241"/>
                    <a:pt x="183" y="227"/>
                    <a:pt x="205" y="206"/>
                  </a:cubicBezTo>
                  <a:cubicBezTo>
                    <a:pt x="207" y="204"/>
                    <a:pt x="209" y="201"/>
                    <a:pt x="211" y="199"/>
                  </a:cubicBezTo>
                  <a:cubicBezTo>
                    <a:pt x="247" y="163"/>
                    <a:pt x="297" y="140"/>
                    <a:pt x="352" y="140"/>
                  </a:cubicBezTo>
                  <a:cubicBezTo>
                    <a:pt x="408" y="140"/>
                    <a:pt x="458" y="163"/>
                    <a:pt x="494" y="199"/>
                  </a:cubicBezTo>
                  <a:cubicBezTo>
                    <a:pt x="496" y="201"/>
                    <a:pt x="498" y="204"/>
                    <a:pt x="500" y="206"/>
                  </a:cubicBezTo>
                  <a:cubicBezTo>
                    <a:pt x="522" y="227"/>
                    <a:pt x="552" y="241"/>
                    <a:pt x="585" y="241"/>
                  </a:cubicBezTo>
                  <a:cubicBezTo>
                    <a:pt x="651" y="241"/>
                    <a:pt x="705" y="187"/>
                    <a:pt x="705" y="120"/>
                  </a:cubicBezTo>
                  <a:cubicBezTo>
                    <a:pt x="705" y="54"/>
                    <a:pt x="651" y="0"/>
                    <a:pt x="585" y="0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椭圆 13"/>
            <p:cNvSpPr>
              <a:spLocks/>
            </p:cNvSpPr>
            <p:nvPr/>
          </p:nvSpPr>
          <p:spPr bwMode="auto">
            <a:xfrm rot="18900000">
              <a:off x="5108785" y="3801096"/>
              <a:ext cx="621521" cy="6240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椭圆 14"/>
            <p:cNvSpPr>
              <a:spLocks/>
            </p:cNvSpPr>
            <p:nvPr/>
          </p:nvSpPr>
          <p:spPr bwMode="auto">
            <a:xfrm rot="18900000">
              <a:off x="6079348" y="2828654"/>
              <a:ext cx="625281" cy="62402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矩形 15"/>
            <p:cNvSpPr>
              <a:spLocks noChangeAspect="1"/>
            </p:cNvSpPr>
            <p:nvPr/>
          </p:nvSpPr>
          <p:spPr bwMode="auto">
            <a:xfrm rot="19800000">
              <a:off x="7092446" y="2991663"/>
              <a:ext cx="2628936" cy="710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任意多边形: 形状 28"/>
            <p:cNvSpPr>
              <a:spLocks/>
            </p:cNvSpPr>
            <p:nvPr/>
          </p:nvSpPr>
          <p:spPr bwMode="auto">
            <a:xfrm rot="19800000">
              <a:off x="7095579" y="2991495"/>
              <a:ext cx="2623924" cy="712995"/>
            </a:xfrm>
            <a:custGeom>
              <a:avLst/>
              <a:gdLst>
                <a:gd name="T0" fmla="*/ 765 w 886"/>
                <a:gd name="T1" fmla="*/ 0 h 241"/>
                <a:gd name="T2" fmla="*/ 699 w 886"/>
                <a:gd name="T3" fmla="*/ 19 h 241"/>
                <a:gd name="T4" fmla="*/ 697 w 886"/>
                <a:gd name="T5" fmla="*/ 21 h 241"/>
                <a:gd name="T6" fmla="*/ 443 w 886"/>
                <a:gd name="T7" fmla="*/ 94 h 241"/>
                <a:gd name="T8" fmla="*/ 189 w 886"/>
                <a:gd name="T9" fmla="*/ 21 h 241"/>
                <a:gd name="T10" fmla="*/ 187 w 886"/>
                <a:gd name="T11" fmla="*/ 20 h 241"/>
                <a:gd name="T12" fmla="*/ 121 w 886"/>
                <a:gd name="T13" fmla="*/ 0 h 241"/>
                <a:gd name="T14" fmla="*/ 0 w 886"/>
                <a:gd name="T15" fmla="*/ 120 h 241"/>
                <a:gd name="T16" fmla="*/ 0 w 886"/>
                <a:gd name="T17" fmla="*/ 120 h 241"/>
                <a:gd name="T18" fmla="*/ 121 w 886"/>
                <a:gd name="T19" fmla="*/ 241 h 241"/>
                <a:gd name="T20" fmla="*/ 187 w 886"/>
                <a:gd name="T21" fmla="*/ 221 h 241"/>
                <a:gd name="T22" fmla="*/ 189 w 886"/>
                <a:gd name="T23" fmla="*/ 220 h 241"/>
                <a:gd name="T24" fmla="*/ 443 w 886"/>
                <a:gd name="T25" fmla="*/ 146 h 241"/>
                <a:gd name="T26" fmla="*/ 697 w 886"/>
                <a:gd name="T27" fmla="*/ 220 h 241"/>
                <a:gd name="T28" fmla="*/ 699 w 886"/>
                <a:gd name="T29" fmla="*/ 221 h 241"/>
                <a:gd name="T30" fmla="*/ 765 w 886"/>
                <a:gd name="T31" fmla="*/ 241 h 241"/>
                <a:gd name="T32" fmla="*/ 886 w 886"/>
                <a:gd name="T33" fmla="*/ 120 h 241"/>
                <a:gd name="T34" fmla="*/ 765 w 886"/>
                <a:gd name="T35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86" h="241">
                  <a:moveTo>
                    <a:pt x="765" y="0"/>
                  </a:moveTo>
                  <a:cubicBezTo>
                    <a:pt x="741" y="0"/>
                    <a:pt x="718" y="7"/>
                    <a:pt x="699" y="19"/>
                  </a:cubicBezTo>
                  <a:cubicBezTo>
                    <a:pt x="699" y="20"/>
                    <a:pt x="698" y="20"/>
                    <a:pt x="697" y="21"/>
                  </a:cubicBezTo>
                  <a:cubicBezTo>
                    <a:pt x="624" y="67"/>
                    <a:pt x="537" y="94"/>
                    <a:pt x="443" y="94"/>
                  </a:cubicBezTo>
                  <a:cubicBezTo>
                    <a:pt x="349" y="94"/>
                    <a:pt x="262" y="67"/>
                    <a:pt x="189" y="21"/>
                  </a:cubicBezTo>
                  <a:cubicBezTo>
                    <a:pt x="188" y="20"/>
                    <a:pt x="188" y="20"/>
                    <a:pt x="187" y="20"/>
                  </a:cubicBezTo>
                  <a:cubicBezTo>
                    <a:pt x="168" y="7"/>
                    <a:pt x="145" y="0"/>
                    <a:pt x="121" y="0"/>
                  </a:cubicBezTo>
                  <a:cubicBezTo>
                    <a:pt x="54" y="0"/>
                    <a:pt x="0" y="54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87"/>
                    <a:pt x="54" y="241"/>
                    <a:pt x="121" y="241"/>
                  </a:cubicBezTo>
                  <a:cubicBezTo>
                    <a:pt x="145" y="241"/>
                    <a:pt x="168" y="233"/>
                    <a:pt x="187" y="221"/>
                  </a:cubicBezTo>
                  <a:cubicBezTo>
                    <a:pt x="187" y="220"/>
                    <a:pt x="188" y="220"/>
                    <a:pt x="189" y="220"/>
                  </a:cubicBezTo>
                  <a:cubicBezTo>
                    <a:pt x="262" y="173"/>
                    <a:pt x="349" y="146"/>
                    <a:pt x="443" y="146"/>
                  </a:cubicBezTo>
                  <a:cubicBezTo>
                    <a:pt x="537" y="146"/>
                    <a:pt x="624" y="173"/>
                    <a:pt x="697" y="220"/>
                  </a:cubicBezTo>
                  <a:cubicBezTo>
                    <a:pt x="698" y="220"/>
                    <a:pt x="698" y="220"/>
                    <a:pt x="699" y="221"/>
                  </a:cubicBezTo>
                  <a:cubicBezTo>
                    <a:pt x="718" y="233"/>
                    <a:pt x="741" y="241"/>
                    <a:pt x="765" y="241"/>
                  </a:cubicBezTo>
                  <a:cubicBezTo>
                    <a:pt x="832" y="241"/>
                    <a:pt x="886" y="187"/>
                    <a:pt x="886" y="120"/>
                  </a:cubicBezTo>
                  <a:cubicBezTo>
                    <a:pt x="886" y="54"/>
                    <a:pt x="832" y="0"/>
                    <a:pt x="765" y="0"/>
                  </a:cubicBezTo>
                  <a:close/>
                </a:path>
              </a:pathLst>
            </a:cu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椭圆 17"/>
            <p:cNvSpPr>
              <a:spLocks/>
            </p:cNvSpPr>
            <p:nvPr/>
          </p:nvSpPr>
          <p:spPr bwMode="auto">
            <a:xfrm rot="19800000">
              <a:off x="7268926" y="3513940"/>
              <a:ext cx="624028" cy="62402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椭圆 18"/>
            <p:cNvSpPr>
              <a:spLocks/>
            </p:cNvSpPr>
            <p:nvPr/>
          </p:nvSpPr>
          <p:spPr bwMode="auto">
            <a:xfrm rot="19800000">
              <a:off x="8922754" y="2559103"/>
              <a:ext cx="624028" cy="6240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0" name="组合 19"/>
            <p:cNvGrpSpPr>
              <a:grpSpLocks noChangeAspect="1"/>
            </p:cNvGrpSpPr>
            <p:nvPr/>
          </p:nvGrpSpPr>
          <p:grpSpPr bwMode="auto">
            <a:xfrm rot="1800000">
              <a:off x="5942474" y="3123447"/>
              <a:ext cx="2086357" cy="719262"/>
              <a:chOff x="121" y="930"/>
              <a:chExt cx="1665" cy="574"/>
            </a:xfrm>
          </p:grpSpPr>
          <p:sp>
            <p:nvSpPr>
              <p:cNvPr id="43" name="矩形 42"/>
              <p:cNvSpPr>
                <a:spLocks noChangeAspect="1"/>
              </p:cNvSpPr>
              <p:nvPr/>
            </p:nvSpPr>
            <p:spPr bwMode="auto">
              <a:xfrm>
                <a:off x="121" y="930"/>
                <a:ext cx="1665" cy="5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任意多边形: 形状 33"/>
              <p:cNvSpPr>
                <a:spLocks/>
              </p:cNvSpPr>
              <p:nvPr/>
            </p:nvSpPr>
            <p:spPr bwMode="auto">
              <a:xfrm>
                <a:off x="121" y="932"/>
                <a:ext cx="1665" cy="570"/>
              </a:xfrm>
              <a:custGeom>
                <a:avLst/>
                <a:gdLst>
                  <a:gd name="T0" fmla="*/ 585 w 705"/>
                  <a:gd name="T1" fmla="*/ 0 h 241"/>
                  <a:gd name="T2" fmla="*/ 500 w 705"/>
                  <a:gd name="T3" fmla="*/ 35 h 241"/>
                  <a:gd name="T4" fmla="*/ 494 w 705"/>
                  <a:gd name="T5" fmla="*/ 41 h 241"/>
                  <a:gd name="T6" fmla="*/ 352 w 705"/>
                  <a:gd name="T7" fmla="*/ 101 h 241"/>
                  <a:gd name="T8" fmla="*/ 211 w 705"/>
                  <a:gd name="T9" fmla="*/ 41 h 241"/>
                  <a:gd name="T10" fmla="*/ 205 w 705"/>
                  <a:gd name="T11" fmla="*/ 35 h 241"/>
                  <a:gd name="T12" fmla="*/ 120 w 705"/>
                  <a:gd name="T13" fmla="*/ 0 h 241"/>
                  <a:gd name="T14" fmla="*/ 0 w 705"/>
                  <a:gd name="T15" fmla="*/ 120 h 241"/>
                  <a:gd name="T16" fmla="*/ 120 w 705"/>
                  <a:gd name="T17" fmla="*/ 241 h 241"/>
                  <a:gd name="T18" fmla="*/ 205 w 705"/>
                  <a:gd name="T19" fmla="*/ 206 h 241"/>
                  <a:gd name="T20" fmla="*/ 211 w 705"/>
                  <a:gd name="T21" fmla="*/ 199 h 241"/>
                  <a:gd name="T22" fmla="*/ 352 w 705"/>
                  <a:gd name="T23" fmla="*/ 140 h 241"/>
                  <a:gd name="T24" fmla="*/ 494 w 705"/>
                  <a:gd name="T25" fmla="*/ 199 h 241"/>
                  <a:gd name="T26" fmla="*/ 500 w 705"/>
                  <a:gd name="T27" fmla="*/ 206 h 241"/>
                  <a:gd name="T28" fmla="*/ 585 w 705"/>
                  <a:gd name="T29" fmla="*/ 241 h 241"/>
                  <a:gd name="T30" fmla="*/ 705 w 705"/>
                  <a:gd name="T31" fmla="*/ 120 h 241"/>
                  <a:gd name="T32" fmla="*/ 585 w 705"/>
                  <a:gd name="T33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5" h="241">
                    <a:moveTo>
                      <a:pt x="585" y="0"/>
                    </a:moveTo>
                    <a:cubicBezTo>
                      <a:pt x="552" y="0"/>
                      <a:pt x="522" y="13"/>
                      <a:pt x="500" y="35"/>
                    </a:cubicBezTo>
                    <a:cubicBezTo>
                      <a:pt x="498" y="37"/>
                      <a:pt x="496" y="39"/>
                      <a:pt x="494" y="41"/>
                    </a:cubicBezTo>
                    <a:cubicBezTo>
                      <a:pt x="458" y="78"/>
                      <a:pt x="408" y="101"/>
                      <a:pt x="352" y="101"/>
                    </a:cubicBezTo>
                    <a:cubicBezTo>
                      <a:pt x="297" y="101"/>
                      <a:pt x="247" y="78"/>
                      <a:pt x="211" y="41"/>
                    </a:cubicBezTo>
                    <a:cubicBezTo>
                      <a:pt x="209" y="39"/>
                      <a:pt x="207" y="37"/>
                      <a:pt x="205" y="35"/>
                    </a:cubicBezTo>
                    <a:cubicBezTo>
                      <a:pt x="183" y="13"/>
                      <a:pt x="153" y="0"/>
                      <a:pt x="120" y="0"/>
                    </a:cubicBezTo>
                    <a:cubicBezTo>
                      <a:pt x="53" y="0"/>
                      <a:pt x="0" y="54"/>
                      <a:pt x="0" y="120"/>
                    </a:cubicBezTo>
                    <a:cubicBezTo>
                      <a:pt x="0" y="187"/>
                      <a:pt x="53" y="241"/>
                      <a:pt x="120" y="241"/>
                    </a:cubicBezTo>
                    <a:cubicBezTo>
                      <a:pt x="153" y="241"/>
                      <a:pt x="183" y="227"/>
                      <a:pt x="205" y="206"/>
                    </a:cubicBezTo>
                    <a:cubicBezTo>
                      <a:pt x="207" y="204"/>
                      <a:pt x="209" y="201"/>
                      <a:pt x="211" y="199"/>
                    </a:cubicBezTo>
                    <a:cubicBezTo>
                      <a:pt x="247" y="163"/>
                      <a:pt x="297" y="140"/>
                      <a:pt x="352" y="140"/>
                    </a:cubicBezTo>
                    <a:cubicBezTo>
                      <a:pt x="408" y="140"/>
                      <a:pt x="458" y="163"/>
                      <a:pt x="494" y="199"/>
                    </a:cubicBezTo>
                    <a:cubicBezTo>
                      <a:pt x="496" y="201"/>
                      <a:pt x="498" y="204"/>
                      <a:pt x="500" y="206"/>
                    </a:cubicBezTo>
                    <a:cubicBezTo>
                      <a:pt x="522" y="227"/>
                      <a:pt x="552" y="241"/>
                      <a:pt x="585" y="241"/>
                    </a:cubicBezTo>
                    <a:cubicBezTo>
                      <a:pt x="651" y="241"/>
                      <a:pt x="705" y="187"/>
                      <a:pt x="705" y="120"/>
                    </a:cubicBezTo>
                    <a:cubicBezTo>
                      <a:pt x="705" y="54"/>
                      <a:pt x="651" y="0"/>
                      <a:pt x="585" y="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7C80"/>
                  </a:gs>
                  <a:gs pos="50000">
                    <a:srgbClr val="9966FF">
                      <a:alpha val="80000"/>
                    </a:srgbClr>
                  </a:gs>
                  <a:gs pos="0">
                    <a:srgbClr val="66CCFF"/>
                  </a:gs>
                </a:gsLst>
                <a:lin ang="27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椭圆 44"/>
              <p:cNvSpPr>
                <a:spLocks/>
              </p:cNvSpPr>
              <p:nvPr/>
            </p:nvSpPr>
            <p:spPr bwMode="auto">
              <a:xfrm>
                <a:off x="156" y="968"/>
                <a:ext cx="496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椭圆 45"/>
              <p:cNvSpPr>
                <a:spLocks/>
              </p:cNvSpPr>
              <p:nvPr/>
            </p:nvSpPr>
            <p:spPr bwMode="auto">
              <a:xfrm>
                <a:off x="1252" y="968"/>
                <a:ext cx="499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69" name="椭圆 68"/>
            <p:cNvSpPr/>
            <p:nvPr/>
          </p:nvSpPr>
          <p:spPr>
            <a:xfrm rot="1800000">
              <a:off x="1676878" y="3407556"/>
              <a:ext cx="485624" cy="485623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 rot="1800000">
              <a:off x="3515234" y="2913294"/>
              <a:ext cx="485624" cy="485623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 rot="1800000">
              <a:off x="5172913" y="3865158"/>
              <a:ext cx="485624" cy="485623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 rot="1800000">
              <a:off x="6153932" y="2893934"/>
              <a:ext cx="485624" cy="485623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 rot="1800000">
              <a:off x="7333788" y="3587239"/>
              <a:ext cx="485624" cy="485623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 rot="1800000">
              <a:off x="8991217" y="2628304"/>
              <a:ext cx="485624" cy="485623"/>
            </a:xfrm>
            <a:prstGeom prst="ellipse">
              <a:avLst/>
            </a:prstGeom>
            <a:gradFill>
              <a:gsLst>
                <a:gs pos="100000">
                  <a:srgbClr val="FF5050"/>
                </a:gs>
                <a:gs pos="0">
                  <a:srgbClr val="FF9999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Freeform: Shape 16"/>
            <p:cNvSpPr>
              <a:spLocks/>
            </p:cNvSpPr>
            <p:nvPr/>
          </p:nvSpPr>
          <p:spPr bwMode="auto">
            <a:xfrm>
              <a:off x="1791407" y="3508890"/>
              <a:ext cx="247693" cy="24769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277" y="9428"/>
                  </a:moveTo>
                  <a:lnTo>
                    <a:pt x="12277" y="0"/>
                  </a:lnTo>
                  <a:cubicBezTo>
                    <a:pt x="17448" y="0"/>
                    <a:pt x="21599" y="4151"/>
                    <a:pt x="21599" y="9322"/>
                  </a:cubicBezTo>
                  <a:cubicBezTo>
                    <a:pt x="21599" y="9357"/>
                    <a:pt x="21599" y="9392"/>
                    <a:pt x="21599" y="9428"/>
                  </a:cubicBezTo>
                  <a:cubicBezTo>
                    <a:pt x="21599" y="9428"/>
                    <a:pt x="12277" y="9428"/>
                    <a:pt x="12277" y="9428"/>
                  </a:cubicBezTo>
                  <a:close/>
                  <a:moveTo>
                    <a:pt x="18680" y="12383"/>
                  </a:moveTo>
                  <a:cubicBezTo>
                    <a:pt x="18680" y="12312"/>
                    <a:pt x="18680" y="12277"/>
                    <a:pt x="18680" y="12277"/>
                  </a:cubicBezTo>
                  <a:cubicBezTo>
                    <a:pt x="18680" y="17448"/>
                    <a:pt x="14493" y="21599"/>
                    <a:pt x="9322" y="21599"/>
                  </a:cubicBezTo>
                  <a:cubicBezTo>
                    <a:pt x="4151" y="21599"/>
                    <a:pt x="0" y="17448"/>
                    <a:pt x="0" y="12277"/>
                  </a:cubicBezTo>
                  <a:cubicBezTo>
                    <a:pt x="0" y="7106"/>
                    <a:pt x="4151" y="2919"/>
                    <a:pt x="9322" y="2919"/>
                  </a:cubicBezTo>
                  <a:lnTo>
                    <a:pt x="9322" y="12383"/>
                  </a:lnTo>
                  <a:cubicBezTo>
                    <a:pt x="9322" y="12383"/>
                    <a:pt x="18680" y="12383"/>
                    <a:pt x="18680" y="123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Freeform: Shape 16"/>
            <p:cNvSpPr>
              <a:spLocks/>
            </p:cNvSpPr>
            <p:nvPr/>
          </p:nvSpPr>
          <p:spPr bwMode="auto">
            <a:xfrm>
              <a:off x="3626378" y="3020537"/>
              <a:ext cx="247693" cy="24769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277" y="9428"/>
                  </a:moveTo>
                  <a:lnTo>
                    <a:pt x="12277" y="0"/>
                  </a:lnTo>
                  <a:cubicBezTo>
                    <a:pt x="17448" y="0"/>
                    <a:pt x="21599" y="4151"/>
                    <a:pt x="21599" y="9322"/>
                  </a:cubicBezTo>
                  <a:cubicBezTo>
                    <a:pt x="21599" y="9357"/>
                    <a:pt x="21599" y="9392"/>
                    <a:pt x="21599" y="9428"/>
                  </a:cubicBezTo>
                  <a:cubicBezTo>
                    <a:pt x="21599" y="9428"/>
                    <a:pt x="12277" y="9428"/>
                    <a:pt x="12277" y="9428"/>
                  </a:cubicBezTo>
                  <a:close/>
                  <a:moveTo>
                    <a:pt x="18680" y="12383"/>
                  </a:moveTo>
                  <a:cubicBezTo>
                    <a:pt x="18680" y="12312"/>
                    <a:pt x="18680" y="12277"/>
                    <a:pt x="18680" y="12277"/>
                  </a:cubicBezTo>
                  <a:cubicBezTo>
                    <a:pt x="18680" y="17448"/>
                    <a:pt x="14493" y="21599"/>
                    <a:pt x="9322" y="21599"/>
                  </a:cubicBezTo>
                  <a:cubicBezTo>
                    <a:pt x="4151" y="21599"/>
                    <a:pt x="0" y="17448"/>
                    <a:pt x="0" y="12277"/>
                  </a:cubicBezTo>
                  <a:cubicBezTo>
                    <a:pt x="0" y="7106"/>
                    <a:pt x="4151" y="2919"/>
                    <a:pt x="9322" y="2919"/>
                  </a:cubicBezTo>
                  <a:lnTo>
                    <a:pt x="9322" y="12383"/>
                  </a:lnTo>
                  <a:cubicBezTo>
                    <a:pt x="9322" y="12383"/>
                    <a:pt x="18680" y="12383"/>
                    <a:pt x="18680" y="123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Freeform: Shape 16"/>
            <p:cNvSpPr>
              <a:spLocks/>
            </p:cNvSpPr>
            <p:nvPr/>
          </p:nvSpPr>
          <p:spPr bwMode="auto">
            <a:xfrm>
              <a:off x="5291856" y="3982055"/>
              <a:ext cx="247693" cy="24769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277" y="9428"/>
                  </a:moveTo>
                  <a:lnTo>
                    <a:pt x="12277" y="0"/>
                  </a:lnTo>
                  <a:cubicBezTo>
                    <a:pt x="17448" y="0"/>
                    <a:pt x="21599" y="4151"/>
                    <a:pt x="21599" y="9322"/>
                  </a:cubicBezTo>
                  <a:cubicBezTo>
                    <a:pt x="21599" y="9357"/>
                    <a:pt x="21599" y="9392"/>
                    <a:pt x="21599" y="9428"/>
                  </a:cubicBezTo>
                  <a:cubicBezTo>
                    <a:pt x="21599" y="9428"/>
                    <a:pt x="12277" y="9428"/>
                    <a:pt x="12277" y="9428"/>
                  </a:cubicBezTo>
                  <a:close/>
                  <a:moveTo>
                    <a:pt x="18680" y="12383"/>
                  </a:moveTo>
                  <a:cubicBezTo>
                    <a:pt x="18680" y="12312"/>
                    <a:pt x="18680" y="12277"/>
                    <a:pt x="18680" y="12277"/>
                  </a:cubicBezTo>
                  <a:cubicBezTo>
                    <a:pt x="18680" y="17448"/>
                    <a:pt x="14493" y="21599"/>
                    <a:pt x="9322" y="21599"/>
                  </a:cubicBezTo>
                  <a:cubicBezTo>
                    <a:pt x="4151" y="21599"/>
                    <a:pt x="0" y="17448"/>
                    <a:pt x="0" y="12277"/>
                  </a:cubicBezTo>
                  <a:cubicBezTo>
                    <a:pt x="0" y="7106"/>
                    <a:pt x="4151" y="2919"/>
                    <a:pt x="9322" y="2919"/>
                  </a:cubicBezTo>
                  <a:lnTo>
                    <a:pt x="9322" y="12383"/>
                  </a:lnTo>
                  <a:cubicBezTo>
                    <a:pt x="9322" y="12383"/>
                    <a:pt x="18680" y="12383"/>
                    <a:pt x="18680" y="123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Freeform: Shape 16"/>
            <p:cNvSpPr>
              <a:spLocks/>
            </p:cNvSpPr>
            <p:nvPr/>
          </p:nvSpPr>
          <p:spPr bwMode="auto">
            <a:xfrm>
              <a:off x="6274120" y="2987020"/>
              <a:ext cx="247693" cy="24769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277" y="9428"/>
                  </a:moveTo>
                  <a:lnTo>
                    <a:pt x="12277" y="0"/>
                  </a:lnTo>
                  <a:cubicBezTo>
                    <a:pt x="17448" y="0"/>
                    <a:pt x="21599" y="4151"/>
                    <a:pt x="21599" y="9322"/>
                  </a:cubicBezTo>
                  <a:cubicBezTo>
                    <a:pt x="21599" y="9357"/>
                    <a:pt x="21599" y="9392"/>
                    <a:pt x="21599" y="9428"/>
                  </a:cubicBezTo>
                  <a:cubicBezTo>
                    <a:pt x="21599" y="9428"/>
                    <a:pt x="12277" y="9428"/>
                    <a:pt x="12277" y="9428"/>
                  </a:cubicBezTo>
                  <a:close/>
                  <a:moveTo>
                    <a:pt x="18680" y="12383"/>
                  </a:moveTo>
                  <a:cubicBezTo>
                    <a:pt x="18680" y="12312"/>
                    <a:pt x="18680" y="12277"/>
                    <a:pt x="18680" y="12277"/>
                  </a:cubicBezTo>
                  <a:cubicBezTo>
                    <a:pt x="18680" y="17448"/>
                    <a:pt x="14493" y="21599"/>
                    <a:pt x="9322" y="21599"/>
                  </a:cubicBezTo>
                  <a:cubicBezTo>
                    <a:pt x="4151" y="21599"/>
                    <a:pt x="0" y="17448"/>
                    <a:pt x="0" y="12277"/>
                  </a:cubicBezTo>
                  <a:cubicBezTo>
                    <a:pt x="0" y="7106"/>
                    <a:pt x="4151" y="2919"/>
                    <a:pt x="9322" y="2919"/>
                  </a:cubicBezTo>
                  <a:lnTo>
                    <a:pt x="9322" y="12383"/>
                  </a:lnTo>
                  <a:cubicBezTo>
                    <a:pt x="9322" y="12383"/>
                    <a:pt x="18680" y="12383"/>
                    <a:pt x="18680" y="123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Freeform: Shape 16"/>
            <p:cNvSpPr>
              <a:spLocks/>
            </p:cNvSpPr>
            <p:nvPr/>
          </p:nvSpPr>
          <p:spPr bwMode="auto">
            <a:xfrm>
              <a:off x="7449019" y="3685564"/>
              <a:ext cx="247693" cy="24769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277" y="9428"/>
                  </a:moveTo>
                  <a:lnTo>
                    <a:pt x="12277" y="0"/>
                  </a:lnTo>
                  <a:cubicBezTo>
                    <a:pt x="17448" y="0"/>
                    <a:pt x="21599" y="4151"/>
                    <a:pt x="21599" y="9322"/>
                  </a:cubicBezTo>
                  <a:cubicBezTo>
                    <a:pt x="21599" y="9357"/>
                    <a:pt x="21599" y="9392"/>
                    <a:pt x="21599" y="9428"/>
                  </a:cubicBezTo>
                  <a:cubicBezTo>
                    <a:pt x="21599" y="9428"/>
                    <a:pt x="12277" y="9428"/>
                    <a:pt x="12277" y="9428"/>
                  </a:cubicBezTo>
                  <a:close/>
                  <a:moveTo>
                    <a:pt x="18680" y="12383"/>
                  </a:moveTo>
                  <a:cubicBezTo>
                    <a:pt x="18680" y="12312"/>
                    <a:pt x="18680" y="12277"/>
                    <a:pt x="18680" y="12277"/>
                  </a:cubicBezTo>
                  <a:cubicBezTo>
                    <a:pt x="18680" y="17448"/>
                    <a:pt x="14493" y="21599"/>
                    <a:pt x="9322" y="21599"/>
                  </a:cubicBezTo>
                  <a:cubicBezTo>
                    <a:pt x="4151" y="21599"/>
                    <a:pt x="0" y="17448"/>
                    <a:pt x="0" y="12277"/>
                  </a:cubicBezTo>
                  <a:cubicBezTo>
                    <a:pt x="0" y="7106"/>
                    <a:pt x="4151" y="2919"/>
                    <a:pt x="9322" y="2919"/>
                  </a:cubicBezTo>
                  <a:lnTo>
                    <a:pt x="9322" y="12383"/>
                  </a:lnTo>
                  <a:cubicBezTo>
                    <a:pt x="9322" y="12383"/>
                    <a:pt x="18680" y="12383"/>
                    <a:pt x="18680" y="123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Freeform: Shape 16"/>
            <p:cNvSpPr>
              <a:spLocks/>
            </p:cNvSpPr>
            <p:nvPr/>
          </p:nvSpPr>
          <p:spPr bwMode="auto">
            <a:xfrm>
              <a:off x="9110182" y="2747268"/>
              <a:ext cx="247693" cy="24769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277" y="9428"/>
                  </a:moveTo>
                  <a:lnTo>
                    <a:pt x="12277" y="0"/>
                  </a:lnTo>
                  <a:cubicBezTo>
                    <a:pt x="17448" y="0"/>
                    <a:pt x="21599" y="4151"/>
                    <a:pt x="21599" y="9322"/>
                  </a:cubicBezTo>
                  <a:cubicBezTo>
                    <a:pt x="21599" y="9357"/>
                    <a:pt x="21599" y="9392"/>
                    <a:pt x="21599" y="9428"/>
                  </a:cubicBezTo>
                  <a:cubicBezTo>
                    <a:pt x="21599" y="9428"/>
                    <a:pt x="12277" y="9428"/>
                    <a:pt x="12277" y="9428"/>
                  </a:cubicBezTo>
                  <a:close/>
                  <a:moveTo>
                    <a:pt x="18680" y="12383"/>
                  </a:moveTo>
                  <a:cubicBezTo>
                    <a:pt x="18680" y="12312"/>
                    <a:pt x="18680" y="12277"/>
                    <a:pt x="18680" y="12277"/>
                  </a:cubicBezTo>
                  <a:cubicBezTo>
                    <a:pt x="18680" y="17448"/>
                    <a:pt x="14493" y="21599"/>
                    <a:pt x="9322" y="21599"/>
                  </a:cubicBezTo>
                  <a:cubicBezTo>
                    <a:pt x="4151" y="21599"/>
                    <a:pt x="0" y="17448"/>
                    <a:pt x="0" y="12277"/>
                  </a:cubicBezTo>
                  <a:cubicBezTo>
                    <a:pt x="0" y="7106"/>
                    <a:pt x="4151" y="2919"/>
                    <a:pt x="9322" y="2919"/>
                  </a:cubicBezTo>
                  <a:lnTo>
                    <a:pt x="9322" y="12383"/>
                  </a:lnTo>
                  <a:cubicBezTo>
                    <a:pt x="9322" y="12383"/>
                    <a:pt x="18680" y="12383"/>
                    <a:pt x="18680" y="123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8292743" y="696851"/>
            <a:ext cx="3444697" cy="3059732"/>
            <a:chOff x="8305154" y="327260"/>
            <a:chExt cx="3444697" cy="3059732"/>
          </a:xfrm>
        </p:grpSpPr>
        <p:sp>
          <p:nvSpPr>
            <p:cNvPr id="60" name="矩形 2"/>
            <p:cNvSpPr/>
            <p:nvPr/>
          </p:nvSpPr>
          <p:spPr>
            <a:xfrm rot="1344023">
              <a:off x="8305154" y="327260"/>
              <a:ext cx="2979525" cy="3059732"/>
            </a:xfrm>
            <a:custGeom>
              <a:avLst/>
              <a:gdLst>
                <a:gd name="connsiteX0" fmla="*/ 0 w 3205927"/>
                <a:gd name="connsiteY0" fmla="*/ 0 h 4375729"/>
                <a:gd name="connsiteX1" fmla="*/ 3205927 w 3205927"/>
                <a:gd name="connsiteY1" fmla="*/ 0 h 4375729"/>
                <a:gd name="connsiteX2" fmla="*/ 3205927 w 3205927"/>
                <a:gd name="connsiteY2" fmla="*/ 4375729 h 4375729"/>
                <a:gd name="connsiteX3" fmla="*/ 0 w 3205927"/>
                <a:gd name="connsiteY3" fmla="*/ 4375729 h 4375729"/>
                <a:gd name="connsiteX4" fmla="*/ 0 w 3205927"/>
                <a:gd name="connsiteY4" fmla="*/ 0 h 4375729"/>
                <a:gd name="connsiteX0" fmla="*/ 0 w 3205927"/>
                <a:gd name="connsiteY0" fmla="*/ 839222 h 5214951"/>
                <a:gd name="connsiteX1" fmla="*/ 3099390 w 3205927"/>
                <a:gd name="connsiteY1" fmla="*/ 0 h 5214951"/>
                <a:gd name="connsiteX2" fmla="*/ 3205927 w 3205927"/>
                <a:gd name="connsiteY2" fmla="*/ 5214951 h 5214951"/>
                <a:gd name="connsiteX3" fmla="*/ 0 w 3205927"/>
                <a:gd name="connsiteY3" fmla="*/ 5214951 h 5214951"/>
                <a:gd name="connsiteX4" fmla="*/ 0 w 3205927"/>
                <a:gd name="connsiteY4" fmla="*/ 839222 h 5214951"/>
                <a:gd name="connsiteX0" fmla="*/ 0 w 3099390"/>
                <a:gd name="connsiteY0" fmla="*/ 839222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0 w 3099390"/>
                <a:gd name="connsiteY4" fmla="*/ 839222 h 5216449"/>
                <a:gd name="connsiteX0" fmla="*/ 1675 w 3099390"/>
                <a:gd name="connsiteY0" fmla="*/ 1548660 h 5216449"/>
                <a:gd name="connsiteX1" fmla="*/ 3099390 w 3099390"/>
                <a:gd name="connsiteY1" fmla="*/ 0 h 5216449"/>
                <a:gd name="connsiteX2" fmla="*/ 2979525 w 3099390"/>
                <a:gd name="connsiteY2" fmla="*/ 5216449 h 5216449"/>
                <a:gd name="connsiteX3" fmla="*/ 0 w 3099390"/>
                <a:gd name="connsiteY3" fmla="*/ 5214951 h 5216449"/>
                <a:gd name="connsiteX4" fmla="*/ 1675 w 3099390"/>
                <a:gd name="connsiteY4" fmla="*/ 1548660 h 5216449"/>
                <a:gd name="connsiteX0" fmla="*/ 1675 w 2979525"/>
                <a:gd name="connsiteY0" fmla="*/ 2132024 h 5799813"/>
                <a:gd name="connsiteX1" fmla="*/ 2963209 w 2979525"/>
                <a:gd name="connsiteY1" fmla="*/ 0 h 5799813"/>
                <a:gd name="connsiteX2" fmla="*/ 2979525 w 2979525"/>
                <a:gd name="connsiteY2" fmla="*/ 5799813 h 5799813"/>
                <a:gd name="connsiteX3" fmla="*/ 0 w 2979525"/>
                <a:gd name="connsiteY3" fmla="*/ 5798315 h 5799813"/>
                <a:gd name="connsiteX4" fmla="*/ 1675 w 2979525"/>
                <a:gd name="connsiteY4" fmla="*/ 2132024 h 579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9525" h="5799813">
                  <a:moveTo>
                    <a:pt x="1675" y="2132024"/>
                  </a:moveTo>
                  <a:lnTo>
                    <a:pt x="2963209" y="0"/>
                  </a:lnTo>
                  <a:cubicBezTo>
                    <a:pt x="2968648" y="1933271"/>
                    <a:pt x="2974086" y="3866542"/>
                    <a:pt x="2979525" y="5799813"/>
                  </a:cubicBezTo>
                  <a:lnTo>
                    <a:pt x="0" y="5798315"/>
                  </a:lnTo>
                  <a:cubicBezTo>
                    <a:pt x="558" y="4576218"/>
                    <a:pt x="1117" y="3354121"/>
                    <a:pt x="1675" y="213202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  <a:alpha val="7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圆角矩形 60"/>
            <p:cNvSpPr/>
            <p:nvPr/>
          </p:nvSpPr>
          <p:spPr>
            <a:xfrm>
              <a:off x="8543924" y="601394"/>
              <a:ext cx="3205927" cy="62733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FF7C80"/>
                </a:gs>
                <a:gs pos="50000">
                  <a:srgbClr val="9966FF">
                    <a:alpha val="80000"/>
                  </a:srgbClr>
                </a:gs>
                <a:gs pos="0">
                  <a:srgbClr val="66CCFF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800" b="1" spc="600" dirty="0" smtClean="0"/>
                <a:t>此处输入标题</a:t>
              </a:r>
              <a:endParaRPr lang="zh-CN" altLang="en-US" sz="2800" b="1" spc="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545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4000">
        <p14:switch dir="r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0" grpId="0" animBg="1"/>
      <p:bldP spid="71" grpId="0" animBg="1"/>
      <p:bldP spid="73" grpId="0" animBg="1"/>
      <p:bldP spid="74" grpId="0" animBg="1"/>
      <p:bldP spid="5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2C4C597C-B603-4710-8B1E-FFEF2C903132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2017多彩长阴影ppt通用模板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Office 主题">
  <a:themeElements>
    <a:clrScheme name="自定义 27">
      <a:dk1>
        <a:srgbClr val="0C0C0C"/>
      </a:dk1>
      <a:lt1>
        <a:sysClr val="window" lastClr="FFFFFF"/>
      </a:lt1>
      <a:dk2>
        <a:srgbClr val="0C0C0C"/>
      </a:dk2>
      <a:lt2>
        <a:srgbClr val="FFFFFF"/>
      </a:lt2>
      <a:accent1>
        <a:srgbClr val="3F3F3F"/>
      </a:accent1>
      <a:accent2>
        <a:srgbClr val="3F3F3F"/>
      </a:accent2>
      <a:accent3>
        <a:srgbClr val="3F3F3F"/>
      </a:accent3>
      <a:accent4>
        <a:srgbClr val="3F3F3F"/>
      </a:accent4>
      <a:accent5>
        <a:srgbClr val="595959"/>
      </a:accent5>
      <a:accent6>
        <a:srgbClr val="3F3F3F"/>
      </a:accent6>
      <a:hlink>
        <a:srgbClr val="3F3F3F"/>
      </a:hlink>
      <a:folHlink>
        <a:srgbClr val="3F3F3F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100000">
              <a:srgbClr val="FF7C80"/>
            </a:gs>
            <a:gs pos="50000">
              <a:srgbClr val="9966FF">
                <a:alpha val="80000"/>
              </a:srgbClr>
            </a:gs>
            <a:gs pos="0">
              <a:srgbClr val="66CCFF"/>
            </a:gs>
          </a:gsLst>
          <a:lin ang="2700000" scaled="0"/>
        </a:gra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b="1" spc="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1368</Words>
  <Application>Microsoft Office PowerPoint</Application>
  <PresentationFormat>宽屏</PresentationFormat>
  <Paragraphs>256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RockoUltraFLF</vt:lpstr>
      <vt:lpstr>宋体</vt:lpstr>
      <vt:lpstr>微软雅黑</vt:lpstr>
      <vt:lpstr>Arial</vt:lpstr>
      <vt:lpstr>Calibri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2017多彩长阴影ppt通用模板</dc:title>
  <dc:creator>AutoBVT</dc:creator>
  <cp:lastModifiedBy>ITTK</cp:lastModifiedBy>
  <cp:revision>58</cp:revision>
  <dcterms:created xsi:type="dcterms:W3CDTF">2017-07-24T11:42:07Z</dcterms:created>
  <dcterms:modified xsi:type="dcterms:W3CDTF">2018-10-26T02:22:08Z</dcterms:modified>
</cp:coreProperties>
</file>